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4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11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11.05.18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над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11.05.18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рисунка над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11.05.18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11.05.18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11.05.18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11.05.18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11.05.18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11.05.18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11.05.18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11.05.18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11.05.18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8F1B69E8-23E9-4C1F-AA2B-3C5BA6EDBEAE}" type="datetimeFigureOut">
              <a:rPr lang="en-US" smtClean="0"/>
              <a:t>11.05.18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Arial Narrow"/>
              </a:rPr>
              <a:t>Презентация подготовлена студенткой 13 группы Афанасьевой Татьяной</a:t>
            </a:r>
            <a:endParaRPr lang="ru-RU" dirty="0">
              <a:latin typeface="Arial Narrow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1061327">
            <a:off x="87606" y="3146883"/>
            <a:ext cx="8044329" cy="17543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</a:rPr>
              <a:t>Интерактивные методы обучения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966930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58395" y="555584"/>
            <a:ext cx="53107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rPr>
              <a:t>Метод проектов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618" y="1478914"/>
            <a:ext cx="6092423" cy="53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303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75200" y="972809"/>
            <a:ext cx="5721534" cy="481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Calibri"/>
                <a:cs typeface="Calibri"/>
              </a:rPr>
              <a:t>Примеры: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Arial"/>
              <a:buChar char="•"/>
            </a:pP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Calibri"/>
                <a:cs typeface="Calibri"/>
              </a:rPr>
              <a:t>«Поиск соответствий». </a:t>
            </a:r>
            <a:endParaRPr lang="ru-RU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  <a:ea typeface="Calibri"/>
              <a:cs typeface="Calibri"/>
            </a:endParaRP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Arial"/>
              <a:buChar char="•"/>
            </a:pP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Calibri"/>
                <a:cs typeface="Calibri"/>
              </a:rPr>
              <a:t>«Что важнее?»</a:t>
            </a:r>
            <a:endParaRPr lang="ru-RU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  <a:ea typeface="Calibri"/>
              <a:cs typeface="Calibri"/>
            </a:endParaRP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Arial"/>
              <a:buChar char="•"/>
            </a:pP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Calibri"/>
                <a:cs typeface="Calibri"/>
              </a:rPr>
              <a:t>«Верно/Неверно».</a:t>
            </a:r>
            <a:endParaRPr lang="ru-RU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  <a:ea typeface="Calibri"/>
              <a:cs typeface="Calibri"/>
            </a:endParaRP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Arial"/>
              <a:buChar char="•"/>
            </a:pP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Calibri"/>
                <a:cs typeface="Calibri"/>
              </a:rPr>
              <a:t>«Один – два – четыре»</a:t>
            </a:r>
            <a:endParaRPr lang="ru-RU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  <a:ea typeface="Calibri"/>
              <a:cs typeface="Calibri"/>
            </a:endParaRP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Arial"/>
              <a:buChar char="•"/>
            </a:pP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Times New Roman"/>
                <a:cs typeface="Calibri"/>
              </a:rPr>
              <a:t>игра «Исследователи»</a:t>
            </a:r>
            <a:endParaRPr lang="ru-RU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  <a:ea typeface="Calibri"/>
              <a:cs typeface="Calibri"/>
            </a:endParaRP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Arial"/>
              <a:buChar char="•"/>
            </a:pP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Calibri"/>
                <a:cs typeface="Calibri"/>
              </a:rPr>
              <a:t>«Сходства и различия»</a:t>
            </a:r>
            <a:endParaRPr lang="ru-RU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0683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2061" y="2060111"/>
            <a:ext cx="6040668" cy="45229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799107" y="1100116"/>
            <a:ext cx="5876419" cy="1528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Использование интерактивной доски.</a:t>
            </a:r>
          </a:p>
        </p:txBody>
      </p:sp>
    </p:spTree>
    <p:extLst>
      <p:ext uri="{BB962C8B-B14F-4D97-AF65-F5344CB8AC3E}">
        <p14:creationId xmlns:p14="http://schemas.microsoft.com/office/powerpoint/2010/main" val="2278467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1660" y="1805618"/>
            <a:ext cx="645099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СПАСИБО ЗА ВНИМАНИЕ!</a:t>
            </a:r>
            <a:endParaRPr lang="ru-RU" sz="6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3" name="Изображение 2" descr="97136618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26" y="3442310"/>
            <a:ext cx="2475223" cy="247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339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0562" y="969183"/>
            <a:ext cx="8833869" cy="70788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>
                <a:gd name="adj" fmla="val 49297"/>
              </a:avLst>
            </a:prstTxWarp>
            <a:sp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Что такое интерактивное обучение? 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4364" y="1762351"/>
            <a:ext cx="8160051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Интерактивное обучение 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rPr>
              <a:t>– 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rPr>
              <a:t>это диалоговое 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rPr>
              <a:t>обучение, в ходе которого осуществляется взаимодействие учителя и ученика. 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7070" y="3811012"/>
            <a:ext cx="816223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Times New Roman"/>
                <a:cs typeface="Arial"/>
              </a:rPr>
              <a:t>Цель: 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ea typeface="Times New Roman"/>
                <a:cs typeface="Arial"/>
              </a:rPr>
              <a:t>создание 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ea typeface="Times New Roman"/>
                <a:cs typeface="Arial"/>
              </a:rPr>
              <a:t>комфортных условий обучения, 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ea typeface="Times New Roman"/>
                <a:cs typeface="Arial"/>
              </a:rPr>
              <a:t>при 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ea typeface="Times New Roman"/>
                <a:cs typeface="Arial"/>
              </a:rPr>
              <a:t>которых ученик чувствует свою успешность, свою интеллектуальную состоятельность, что делает продуктивным сам процесс обучения.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19309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hello_html_m2dcb748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46" y="263773"/>
            <a:ext cx="8487677" cy="63657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53498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6034" y="913884"/>
            <a:ext cx="8710808" cy="5319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Calibri"/>
                <a:cs typeface="Calibri"/>
              </a:rPr>
              <a:t>Задачи 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Calibri"/>
                <a:cs typeface="Calibri"/>
              </a:rPr>
              <a:t>интерактивных методов обучения: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  <a:ea typeface="Calibri"/>
              <a:cs typeface="Calibri"/>
            </a:endParaRPr>
          </a:p>
          <a:p>
            <a:pPr marL="457200" lvl="0" indent="-457200">
              <a:lnSpc>
                <a:spcPct val="150000"/>
              </a:lnSpc>
              <a:spcAft>
                <a:spcPts val="0"/>
              </a:spcAft>
              <a:buFont typeface="Wingdings" charset="2"/>
              <a:buChar char="Ø"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Calibri"/>
                <a:cs typeface="Calibri"/>
              </a:rPr>
              <a:t>Научить самостоятельному поиску, анализу информации и выработке правильного решения ситуации.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  <a:ea typeface="Calibri"/>
              <a:cs typeface="Calibri"/>
            </a:endParaRPr>
          </a:p>
          <a:p>
            <a:pPr marL="457200" lvl="0" indent="-457200">
              <a:lnSpc>
                <a:spcPct val="150000"/>
              </a:lnSpc>
              <a:spcAft>
                <a:spcPts val="0"/>
              </a:spcAft>
              <a:buFont typeface="Wingdings" charset="2"/>
              <a:buChar char="Ø"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Calibri"/>
                <a:cs typeface="Calibri"/>
              </a:rPr>
              <a:t>Научить работе в команде: уважать чужое мнение, проявлять толерантность к другой точке зрения.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  <a:ea typeface="Calibri"/>
              <a:cs typeface="Calibri"/>
            </a:endParaRPr>
          </a:p>
          <a:p>
            <a:pPr marL="457200" lvl="0" indent="-457200">
              <a:lnSpc>
                <a:spcPct val="150000"/>
              </a:lnSpc>
              <a:spcAft>
                <a:spcPts val="0"/>
              </a:spcAft>
              <a:buFont typeface="Wingdings" charset="2"/>
              <a:buChar char="Ø"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Calibri"/>
                <a:cs typeface="Calibri"/>
              </a:rPr>
              <a:t>Научить формировать собственное мнение, опирающееся на определенные факты.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623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2499" y="612844"/>
            <a:ext cx="8586899" cy="5516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Данный вид обучения обладает  следующими чертами: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457200" lvl="0" indent="-457200">
              <a:lnSpc>
                <a:spcPct val="150000"/>
              </a:lnSpc>
              <a:spcAft>
                <a:spcPts val="0"/>
              </a:spcAft>
              <a:buFont typeface="Wingdings" charset="2"/>
              <a:buChar char="Ø"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это  взаимодействие  обучающихся  между   собой  и преподавателем (непосредственно или опосредованно);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457200" lvl="0" indent="-457200">
              <a:lnSpc>
                <a:spcPct val="150000"/>
              </a:lnSpc>
              <a:spcAft>
                <a:spcPts val="0"/>
              </a:spcAft>
              <a:buFont typeface="Wingdings" charset="2"/>
              <a:buChar char="Ø"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это процесс общения «на равных», где все участники такого общения заинтересованы в нем и готовы обмениваться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информацией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Wingdings" charset="2"/>
              <a:buChar char="Ø"/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Calibri"/>
                <a:cs typeface="Calibri"/>
              </a:rPr>
              <a:t>это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Calibri"/>
                <a:cs typeface="Calibri"/>
              </a:rPr>
              <a:t>обучение «реальности»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4494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азван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/>
                <a:cs typeface="Arial"/>
              </a:rPr>
              <a:t>Основные методы интерактивного обучения</a:t>
            </a:r>
            <a:endParaRPr lang="ru-RU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9648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initsiativa-grazhdan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1" b="3841"/>
          <a:stretch>
            <a:fillRect/>
          </a:stretch>
        </p:blipFill>
        <p:spPr>
          <a:xfrm>
            <a:off x="1830518" y="1456018"/>
            <a:ext cx="5650880" cy="52625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990066" y="417602"/>
            <a:ext cx="54913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rPr>
              <a:t>Мозговой штурм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4154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1872" y="546120"/>
            <a:ext cx="7976557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Calibri"/>
              </a:rPr>
              <a:t>Интерактивный урок с применением аудио- и видеоматериалов, ИКТ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</p:txBody>
      </p:sp>
      <p:pic>
        <p:nvPicPr>
          <p:cNvPr id="3" name="Изображение 2" descr="dT4L9oX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013" y="1560573"/>
            <a:ext cx="5569895" cy="4759166"/>
          </a:xfrm>
          <a:prstGeom prst="rect">
            <a:avLst/>
          </a:prstGeom>
        </p:spPr>
      </p:pic>
      <p:pic>
        <p:nvPicPr>
          <p:cNvPr id="4" name="Изображение 3" descr="Computer-free-cute-boy-onputer-clip-a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73" y="3154842"/>
            <a:ext cx="3965899" cy="370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490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2(6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52379"/>
            <a:ext cx="9144000" cy="390562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29656" y="1139567"/>
            <a:ext cx="588469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rPr>
              <a:t>Круглый стол</a:t>
            </a:r>
            <a:endParaRPr lang="ru-RU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4348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Небо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</a:majorFont>
      <a:minorFont>
        <a:latin typeface="Arial Rounded MT Bold"/>
        <a:ea typeface=""/>
        <a:cs typeface=""/>
        <a:font script="Jpan" typeface="ＭＳ Ｐゴシック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Небо.thmx</Template>
  <TotalTime>66</TotalTime>
  <Words>161</Words>
  <Application>Microsoft Macintosh PowerPoint</Application>
  <PresentationFormat>Экран (4:3)</PresentationFormat>
  <Paragraphs>28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Небо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методы интерактивного обучения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Пользователь Microsoft Office</cp:lastModifiedBy>
  <cp:revision>6</cp:revision>
  <dcterms:created xsi:type="dcterms:W3CDTF">2018-05-11T05:11:15Z</dcterms:created>
  <dcterms:modified xsi:type="dcterms:W3CDTF">2018-05-11T06:18:08Z</dcterms:modified>
</cp:coreProperties>
</file>