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73" r:id="rId5"/>
    <p:sldId id="276" r:id="rId6"/>
    <p:sldId id="277" r:id="rId7"/>
    <p:sldId id="278" r:id="rId8"/>
    <p:sldId id="279" r:id="rId9"/>
    <p:sldId id="280" r:id="rId10"/>
    <p:sldId id="268" r:id="rId11"/>
    <p:sldId id="269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4D4A"/>
    <a:srgbClr val="F3DE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Name\Pictures\0_89c4e_dbeab13d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7" y="0"/>
            <a:ext cx="9129393" cy="6858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81000" y="1828800"/>
            <a:ext cx="8458200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Жизнь и творчество Сергея Васильевича Рахманинова</a:t>
            </a:r>
            <a:br>
              <a:rPr lang="ru-RU" sz="5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5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(1873 - 1943) </a:t>
            </a:r>
            <a:endParaRPr lang="ru-RU" sz="5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52800" y="5486400"/>
            <a:ext cx="48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DB4D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Выполнила Балкан Екатерина</a:t>
            </a:r>
            <a:endParaRPr lang="ru-RU" sz="2800" dirty="0">
              <a:solidFill>
                <a:srgbClr val="DB4D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Name\Pictures\0_89c4e_dbeab13d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7" y="0"/>
            <a:ext cx="9129393" cy="6858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838200"/>
            <a:ext cx="4267200" cy="5364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Сергей Васильевич Рахманинов родился 20 марта </a:t>
            </a:r>
            <a:r>
              <a:rPr lang="ru-RU" sz="3200" b="1" dirty="0" smtClean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1873</a:t>
            </a:r>
            <a:r>
              <a:rPr lang="ru-RU" sz="3600" dirty="0" smtClean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года в дворянской семье в имении Онег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Name\Pictures\0FB5F643-1B49-4FEC-831F-8162F7A08577_w974_n_s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5410200" y="1066800"/>
            <a:ext cx="2626354" cy="41148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Name\Pictures\0_89c4e_dbeab13d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7" y="0"/>
            <a:ext cx="9129393" cy="6858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600" y="609600"/>
            <a:ext cx="4038600" cy="51355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000" b="1" dirty="0" smtClean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9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лет он стал обучаться на фортепианном отделении консерватории Петербурга. 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Name\Pictures\sergei-rachmaninov_c_2_jpg_681x349_crop_upscale_q95.jpg"/>
          <p:cNvPicPr>
            <a:picLocks noChangeAspect="1" noChangeArrowheads="1"/>
          </p:cNvPicPr>
          <p:nvPr/>
        </p:nvPicPr>
        <p:blipFill>
          <a:blip r:embed="rId3"/>
          <a:srcRect l="12898" r="17082"/>
          <a:stretch>
            <a:fillRect/>
          </a:stretch>
        </p:blipFill>
        <p:spPr bwMode="auto">
          <a:xfrm>
            <a:off x="4648200" y="533400"/>
            <a:ext cx="4114800" cy="3011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Name\Pictures\47083264.jpg"/>
          <p:cNvPicPr>
            <a:picLocks noChangeAspect="1" noChangeArrowheads="1"/>
          </p:cNvPicPr>
          <p:nvPr/>
        </p:nvPicPr>
        <p:blipFill>
          <a:blip r:embed="rId4"/>
          <a:srcRect l="19000" t="4459"/>
          <a:stretch>
            <a:fillRect/>
          </a:stretch>
        </p:blipFill>
        <p:spPr bwMode="auto">
          <a:xfrm>
            <a:off x="3581400" y="4038600"/>
            <a:ext cx="5105400" cy="2458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Name\Pictures\0_89c4e_dbeab13d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33400" y="-228600"/>
            <a:ext cx="9129393" cy="6858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600" y="990600"/>
            <a:ext cx="4038600" cy="51355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Name\Pictures\moskovskaya_konservatoriya_chaykovskogo_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2409640"/>
            <a:ext cx="7134225" cy="4259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 descr="C:\Users\Name\Pictures\загруженное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4376" y="0"/>
            <a:ext cx="3504009" cy="2558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Name\Pictures\0_89c4e_dbeab13d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7" y="0"/>
            <a:ext cx="9129393" cy="6858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533400"/>
            <a:ext cx="8305800" cy="3581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После обучения в биографии Сергея Рахманинова начался период преподавания в Мариинском училище. Затем  он стал дирижировать в русской опере.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Name\Pictures\gzdieicsw gvmkqnqcrw. qjxnzjlbdv qobqsju 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8313" y="3149127"/>
            <a:ext cx="5114925" cy="3674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Name\Pictures\0_89c4e_dbeab13d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7" y="0"/>
            <a:ext cx="9129393" cy="6858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81000" y="457200"/>
            <a:ext cx="4343400" cy="55165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Биография Рахманинова стала известна как дирижера Большого театра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Users\Name\Pictures\x_76683ea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304800"/>
            <a:ext cx="2514600" cy="3347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1" name="Picture 3" descr="C:\Users\Name\Pictures\JIxi7MBMiv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52600" y="3964367"/>
            <a:ext cx="4352925" cy="2682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Name\Pictures\0_89c4e_dbeab13d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7" y="0"/>
            <a:ext cx="9129393" cy="6858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800600" y="1447800"/>
            <a:ext cx="4038600" cy="4449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Второй концерт для фортепиано в биографии Рахманинова был представлен публике в 1918 году в Копенгагене.</a:t>
            </a:r>
            <a:r>
              <a:rPr lang="ru-RU" sz="36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endParaRPr lang="ru-RU" sz="3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3314" name="Picture 2" descr="C:\Users\Name\Pictures\sergey-rachmaninov-za-royalem-300x23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b="11489"/>
          <a:stretch>
            <a:fillRect/>
          </a:stretch>
        </p:blipFill>
        <p:spPr bwMode="auto">
          <a:xfrm>
            <a:off x="533400" y="1676400"/>
            <a:ext cx="4066442" cy="2819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Name\Pictures\0_89c4e_dbeab13d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7" y="0"/>
            <a:ext cx="9129393" cy="6858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33400"/>
            <a:ext cx="4419600" cy="5867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/>
              <a:t>   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 1918 года композитор находился в Америке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C:\Users\Name\Pictures\z_210c09f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1295400"/>
            <a:ext cx="2962656" cy="4099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Name\Pictures\0_89c4e_dbeab13d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7" y="0"/>
            <a:ext cx="9129393" cy="6858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838200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Произведения Рахманинова</a:t>
            </a:r>
            <a:endParaRPr lang="ru-RU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28600" y="1066800"/>
            <a:ext cx="8763000" cy="55626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Опера «Алеко»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(1892)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Симфоническая фантазия  «Утес» (1893)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Первая  симфония (1895)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Второй (1901) и Третий (1909) фортепианные концерты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Вторая симфония (1907)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фортепианные прелюдии и этюды-картины, оперы «Скупой рыцарь» (по Пушкину, 1904) и «Франческа да Римини» (по Данте, 1904)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Четвертый концерт (1926)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Рапсодия на тему Паганини для фортепиано с оркестром (1934)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Третья симфония (1936)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«Симфонические танцы» (1940) и  многие другие 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Name\Pictures\0_89c4e_dbeab13d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7" y="0"/>
            <a:ext cx="9129393" cy="6858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447800"/>
            <a:ext cx="3733800" cy="38100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Скончался великий композитор  28 марта 1943 года в США.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Name\Pictures\Grave_of_Sergei_Rachmaninof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1295400"/>
            <a:ext cx="4724400" cy="3537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Name\Pictures\1253556353_14.jpeg"/>
          <p:cNvPicPr>
            <a:picLocks noChangeAspect="1" noChangeArrowheads="1"/>
          </p:cNvPicPr>
          <p:nvPr/>
        </p:nvPicPr>
        <p:blipFill>
          <a:blip r:embed="rId2"/>
          <a:srcRect r="5814" b="293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2400" y="2590800"/>
            <a:ext cx="874051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 !</a:t>
            </a:r>
            <a:endParaRPr lang="ru-RU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113</Words>
  <Application>Microsoft Office PowerPoint</Application>
  <PresentationFormat>Экран (4:3)</PresentationFormat>
  <Paragraphs>24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Batang</vt:lpstr>
      <vt:lpstr>Arial</vt:lpstr>
      <vt:lpstr>Calibri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Произведения Рахманинова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Name</dc:creator>
  <cp:lastModifiedBy>Екатерина</cp:lastModifiedBy>
  <cp:revision>5</cp:revision>
  <dcterms:created xsi:type="dcterms:W3CDTF">2014-04-11T10:02:23Z</dcterms:created>
  <dcterms:modified xsi:type="dcterms:W3CDTF">2017-12-07T19:49:15Z</dcterms:modified>
</cp:coreProperties>
</file>