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1" r:id="rId1"/>
  </p:sldMasterIdLst>
  <p:sldIdLst>
    <p:sldId id="256" r:id="rId2"/>
    <p:sldId id="259" r:id="rId3"/>
    <p:sldId id="261" r:id="rId4"/>
    <p:sldId id="257" r:id="rId5"/>
    <p:sldId id="258" r:id="rId6"/>
    <p:sldId id="260" r:id="rId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howGuides="1">
      <p:cViewPr varScale="1">
        <p:scale>
          <a:sx n="69" d="100"/>
          <a:sy n="69" d="100"/>
        </p:scale>
        <p:origin x="756" y="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9980" y="882376"/>
            <a:ext cx="996696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7200" b="1" cap="all" baseline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09530" y="3869634"/>
            <a:ext cx="8767860" cy="1388165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EDE94BC8-562B-4EAE-8C76-5F959B020E6F}" type="datetimeFigureOut">
              <a:rPr lang="ru-RU" smtClean="0"/>
              <a:t>12.10.2017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172FDD59-7934-4F27-9E16-5C5A016E6D3C}" type="slidenum">
              <a:rPr lang="ru-RU" smtClean="0"/>
              <a:t>‹#›</a:t>
            </a:fld>
            <a:endParaRPr lang="ru-RU"/>
          </a:p>
        </p:txBody>
      </p:sp>
      <p:cxnSp>
        <p:nvCxnSpPr>
          <p:cNvPr id="8" name="Straight Connector 7"/>
          <p:cNvCxnSpPr/>
          <p:nvPr/>
        </p:nvCxnSpPr>
        <p:spPr>
          <a:xfrm>
            <a:off x="1978660" y="3733800"/>
            <a:ext cx="8229601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387223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E94BC8-562B-4EAE-8C76-5F959B020E6F}" type="datetimeFigureOut">
              <a:rPr lang="ru-RU" smtClean="0"/>
              <a:t>12.10.2017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2FDD59-7934-4F27-9E16-5C5A016E6D3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418955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324100" cy="54102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762000"/>
            <a:ext cx="7429500" cy="54102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E94BC8-562B-4EAE-8C76-5F959B020E6F}" type="datetimeFigureOut">
              <a:rPr lang="ru-RU" smtClean="0"/>
              <a:t>12.10.2017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2FDD59-7934-4F27-9E16-5C5A016E6D3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519381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E94BC8-562B-4EAE-8C76-5F959B020E6F}" type="datetimeFigureOut">
              <a:rPr lang="ru-RU" smtClean="0"/>
              <a:t>12.10.2017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2FDD59-7934-4F27-9E16-5C5A016E6D3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718766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424" y="1173575"/>
            <a:ext cx="9966960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7200" b="0" cap="all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09928" y="4154520"/>
            <a:ext cx="8769096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2200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E94BC8-562B-4EAE-8C76-5F959B020E6F}" type="datetimeFigureOut">
              <a:rPr lang="ru-RU" smtClean="0"/>
              <a:t>12.10.2017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2FDD59-7934-4F27-9E16-5C5A016E6D3C}" type="slidenum">
              <a:rPr lang="ru-RU" smtClean="0"/>
              <a:t>‹#›</a:t>
            </a:fld>
            <a:endParaRPr lang="ru-RU"/>
          </a:p>
        </p:txBody>
      </p:sp>
      <p:cxnSp>
        <p:nvCxnSpPr>
          <p:cNvPr id="7" name="Straight Connector 6"/>
          <p:cNvCxnSpPr/>
          <p:nvPr/>
        </p:nvCxnSpPr>
        <p:spPr>
          <a:xfrm>
            <a:off x="1981200" y="4020408"/>
            <a:ext cx="82296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696861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3000" y="2057399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67612" y="2057400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E94BC8-562B-4EAE-8C76-5F959B020E6F}" type="datetimeFigureOut">
              <a:rPr lang="ru-RU" smtClean="0"/>
              <a:t>12.10.2017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2FDD59-7934-4F27-9E16-5C5A016E6D3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458995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01511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3000" y="2721483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69173" y="1999032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69173" y="2719322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E94BC8-562B-4EAE-8C76-5F959B020E6F}" type="datetimeFigureOut">
              <a:rPr lang="ru-RU" smtClean="0"/>
              <a:t>12.10.2017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2FDD59-7934-4F27-9E16-5C5A016E6D3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524753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E94BC8-562B-4EAE-8C76-5F959B020E6F}" type="datetimeFigureOut">
              <a:rPr lang="ru-RU" smtClean="0"/>
              <a:t>12.10.2017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2FDD59-7934-4F27-9E16-5C5A016E6D3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814736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E94BC8-562B-4EAE-8C76-5F959B020E6F}" type="datetimeFigureOut">
              <a:rPr lang="ru-RU" smtClean="0"/>
              <a:t>12.10.2017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2FDD59-7934-4F27-9E16-5C5A016E6D3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530472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52159" y="1097280"/>
            <a:ext cx="5212080" cy="46634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30175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E94BC8-562B-4EAE-8C76-5F959B020E6F}" type="datetimeFigureOut">
              <a:rPr lang="ru-RU" smtClean="0"/>
              <a:t>12.10.2017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2FDD59-7934-4F27-9E16-5C5A016E6D3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04938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13248" y="1069847"/>
            <a:ext cx="6099048" cy="4800600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E94BC8-562B-4EAE-8C76-5F959B020E6F}" type="datetimeFigureOut">
              <a:rPr lang="ru-RU" smtClean="0"/>
              <a:t>12.10.2017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2FDD59-7934-4F27-9E16-5C5A016E6D3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839004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57400"/>
            <a:ext cx="9872871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1"/>
                </a:solidFill>
              </a:defRPr>
            </a:lvl1pPr>
          </a:lstStyle>
          <a:p>
            <a:fld id="{EDE94BC8-562B-4EAE-8C76-5F959B020E6F}" type="datetimeFigureOut">
              <a:rPr lang="ru-RU" smtClean="0"/>
              <a:t>12.10.2017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1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fld id="{172FDD59-7934-4F27-9E16-5C5A016E6D3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589830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2" r:id="rId1"/>
    <p:sldLayoutId id="2147483763" r:id="rId2"/>
    <p:sldLayoutId id="2147483764" r:id="rId3"/>
    <p:sldLayoutId id="2147483765" r:id="rId4"/>
    <p:sldLayoutId id="2147483766" r:id="rId5"/>
    <p:sldLayoutId id="2147483767" r:id="rId6"/>
    <p:sldLayoutId id="2147483768" r:id="rId7"/>
    <p:sldLayoutId id="2147483769" r:id="rId8"/>
    <p:sldLayoutId id="2147483770" r:id="rId9"/>
    <p:sldLayoutId id="2147483771" r:id="rId10"/>
    <p:sldLayoutId id="2147483772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182880" algn="l" defTabSz="914400" rtl="0" eaLnBrk="1" latinLnBrk="0" hangingPunct="1">
        <a:lnSpc>
          <a:spcPct val="90000"/>
        </a:lnSpc>
        <a:spcBef>
          <a:spcPts val="1400"/>
        </a:spcBef>
        <a:buClr>
          <a:schemeClr val="accent1"/>
        </a:buClr>
        <a:buSzPct val="80000"/>
        <a:buFont typeface="Corbel" pitchFamily="34" charset="0"/>
        <a:buChar char="•"/>
        <a:defRPr sz="22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Продолговатый мозг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/>
              <a:t>Выполнила Балкан Екатерина </a:t>
            </a:r>
          </a:p>
          <a:p>
            <a:r>
              <a:rPr lang="ru-RU" dirty="0" smtClean="0"/>
              <a:t>Студентка группы 13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740214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62140" y="235527"/>
            <a:ext cx="8067720" cy="6386945"/>
          </a:xfrm>
        </p:spPr>
      </p:pic>
    </p:spTree>
    <p:extLst>
      <p:ext uri="{BB962C8B-B14F-4D97-AF65-F5344CB8AC3E}">
        <p14:creationId xmlns:p14="http://schemas.microsoft.com/office/powerpoint/2010/main" val="7902441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05352" y="762001"/>
            <a:ext cx="5581296" cy="5783726"/>
          </a:xfrm>
        </p:spPr>
      </p:pic>
    </p:spTree>
    <p:extLst>
      <p:ext uri="{BB962C8B-B14F-4D97-AF65-F5344CB8AC3E}">
        <p14:creationId xmlns:p14="http://schemas.microsoft.com/office/powerpoint/2010/main" val="13492054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56857" y="249483"/>
            <a:ext cx="8530936" cy="6389872"/>
          </a:xfrm>
        </p:spPr>
      </p:pic>
    </p:spTree>
    <p:extLst>
      <p:ext uri="{BB962C8B-B14F-4D97-AF65-F5344CB8AC3E}">
        <p14:creationId xmlns:p14="http://schemas.microsoft.com/office/powerpoint/2010/main" val="34911170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76400" y="206763"/>
            <a:ext cx="8562108" cy="6421581"/>
          </a:xfrm>
        </p:spPr>
      </p:pic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295573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Спасибо за внимание!</a:t>
            </a:r>
            <a:endParaRPr lang="ru-RU" dirty="0"/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39503542"/>
      </p:ext>
    </p:extLst>
  </p:cSld>
  <p:clrMapOvr>
    <a:masterClrMapping/>
  </p:clrMapOvr>
</p:sld>
</file>

<file path=ppt/theme/theme1.xml><?xml version="1.0" encoding="utf-8"?>
<a:theme xmlns:a="http://schemas.openxmlformats.org/drawingml/2006/main" name="Базис">
  <a:themeElements>
    <a:clrScheme name="Базис">
      <a:dk1>
        <a:srgbClr val="000000"/>
      </a:dk1>
      <a:lt1>
        <a:srgbClr val="FFFFFF"/>
      </a:lt1>
      <a:dk2>
        <a:srgbClr val="565349"/>
      </a:dk2>
      <a:lt2>
        <a:srgbClr val="DDDDDD"/>
      </a:lt2>
      <a:accent1>
        <a:srgbClr val="A6B727"/>
      </a:accent1>
      <a:accent2>
        <a:srgbClr val="DF5327"/>
      </a:accent2>
      <a:accent3>
        <a:srgbClr val="FE9E00"/>
      </a:accent3>
      <a:accent4>
        <a:srgbClr val="418AB3"/>
      </a:accent4>
      <a:accent5>
        <a:srgbClr val="D7D447"/>
      </a:accent5>
      <a:accent6>
        <a:srgbClr val="818183"/>
      </a:accent6>
      <a:hlink>
        <a:srgbClr val="F59E00"/>
      </a:hlink>
      <a:folHlink>
        <a:srgbClr val="B2B2B2"/>
      </a:folHlink>
    </a:clrScheme>
    <a:fontScheme name="Базис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Базис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90E45F77-AEFC-46EF-A7C1-5B338C297B0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TM03457444[[fn=Основа]]</Template>
  <TotalTime>90</TotalTime>
  <Words>12</Words>
  <Application>Microsoft Office PowerPoint</Application>
  <PresentationFormat>Широкоэкранный</PresentationFormat>
  <Paragraphs>4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1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8" baseType="lpstr">
      <vt:lpstr>Corbel</vt:lpstr>
      <vt:lpstr>Базис</vt:lpstr>
      <vt:lpstr>Продолговатый мозг</vt:lpstr>
      <vt:lpstr>Презентация PowerPoint</vt:lpstr>
      <vt:lpstr>Презентация PowerPoint</vt:lpstr>
      <vt:lpstr>Презентация PowerPoint</vt:lpstr>
      <vt:lpstr>Презентация PowerPoint</vt:lpstr>
      <vt:lpstr>Спасибо за внимание!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Продолговатый мозг</dc:title>
  <dc:creator>Екатерина</dc:creator>
  <cp:lastModifiedBy>Екатерина</cp:lastModifiedBy>
  <cp:revision>4</cp:revision>
  <dcterms:created xsi:type="dcterms:W3CDTF">2017-10-05T17:22:10Z</dcterms:created>
  <dcterms:modified xsi:type="dcterms:W3CDTF">2017-10-12T20:17:57Z</dcterms:modified>
</cp:coreProperties>
</file>