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9" r:id="rId3"/>
    <p:sldId id="261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72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9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93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87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68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9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7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7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4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9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DE94BC8-562B-4EAE-8C76-5F959B020E6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72FDD59-7934-4F27-9E16-5C5A016E6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Продолговатый мозг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Балкан Екатерина </a:t>
            </a:r>
          </a:p>
          <a:p>
            <a:r>
              <a:rPr lang="ru-RU" dirty="0" smtClean="0"/>
              <a:t>Студентка группы 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0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140" y="235527"/>
            <a:ext cx="8067720" cy="6386945"/>
          </a:xfrm>
        </p:spPr>
      </p:pic>
    </p:spTree>
    <p:extLst>
      <p:ext uri="{BB962C8B-B14F-4D97-AF65-F5344CB8AC3E}">
        <p14:creationId xmlns:p14="http://schemas.microsoft.com/office/powerpoint/2010/main" val="7902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52" y="762001"/>
            <a:ext cx="5581296" cy="5783726"/>
          </a:xfrm>
        </p:spPr>
      </p:pic>
    </p:spTree>
    <p:extLst>
      <p:ext uri="{BB962C8B-B14F-4D97-AF65-F5344CB8AC3E}">
        <p14:creationId xmlns:p14="http://schemas.microsoft.com/office/powerpoint/2010/main" val="13492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57" y="249483"/>
            <a:ext cx="8530936" cy="6389872"/>
          </a:xfrm>
        </p:spPr>
      </p:pic>
    </p:spTree>
    <p:extLst>
      <p:ext uri="{BB962C8B-B14F-4D97-AF65-F5344CB8AC3E}">
        <p14:creationId xmlns:p14="http://schemas.microsoft.com/office/powerpoint/2010/main" val="3491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6763"/>
            <a:ext cx="8562108" cy="6421581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035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90</TotalTime>
  <Words>12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Corbel</vt:lpstr>
      <vt:lpstr>Базис</vt:lpstr>
      <vt:lpstr>Продолговатый мозг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Продолговатый мозг</dc:title>
  <dc:creator>Екатерина</dc:creator>
  <cp:lastModifiedBy>Екатерина</cp:lastModifiedBy>
  <cp:revision>4</cp:revision>
  <dcterms:created xsi:type="dcterms:W3CDTF">2017-10-05T17:22:10Z</dcterms:created>
  <dcterms:modified xsi:type="dcterms:W3CDTF">2017-10-12T20:17:57Z</dcterms:modified>
</cp:coreProperties>
</file>