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1" r:id="rId4"/>
    <p:sldId id="263" r:id="rId5"/>
    <p:sldId id="265" r:id="rId6"/>
    <p:sldId id="267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 autoAdjust="0"/>
    <p:restoredTop sz="94618" autoAdjust="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BF693B8-22FA-4D2A-A1BD-671EC06F661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E9DC0E4-46DD-46FD-A88A-3F4CD1672B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693B8-22FA-4D2A-A1BD-671EC06F661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C0E4-46DD-46FD-A88A-3F4CD1672B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693B8-22FA-4D2A-A1BD-671EC06F661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C0E4-46DD-46FD-A88A-3F4CD1672B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693B8-22FA-4D2A-A1BD-671EC06F661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C0E4-46DD-46FD-A88A-3F4CD1672B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693B8-22FA-4D2A-A1BD-671EC06F661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C0E4-46DD-46FD-A88A-3F4CD1672B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693B8-22FA-4D2A-A1BD-671EC06F661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C0E4-46DD-46FD-A88A-3F4CD1672BB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693B8-22FA-4D2A-A1BD-671EC06F661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C0E4-46DD-46FD-A88A-3F4CD1672BB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693B8-22FA-4D2A-A1BD-671EC06F661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C0E4-46DD-46FD-A88A-3F4CD1672B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693B8-22FA-4D2A-A1BD-671EC06F661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C0E4-46DD-46FD-A88A-3F4CD1672B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BF693B8-22FA-4D2A-A1BD-671EC06F661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E9DC0E4-46DD-46FD-A88A-3F4CD1672B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BF693B8-22FA-4D2A-A1BD-671EC06F661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E9DC0E4-46DD-46FD-A88A-3F4CD1672B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BF693B8-22FA-4D2A-A1BD-671EC06F661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E9DC0E4-46DD-46FD-A88A-3F4CD1672BB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000" y="7729"/>
            <a:ext cx="9001000" cy="792088"/>
          </a:xfr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pPr algn="ctr"/>
            <a: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КАРЛ ИВАНОВИЧ РОССИ</a:t>
            </a:r>
            <a:endParaRPr lang="ru-RU" sz="4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03240" y="3429000"/>
            <a:ext cx="5760640" cy="72008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(1775-1849)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31398"/>
            <a:ext cx="2140785" cy="3195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91880" y="1305341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Карл Иванович Росси – русский архитектор итальянского </a:t>
            </a:r>
            <a:r>
              <a:rPr lang="ru-RU" sz="2400" b="1" dirty="0" smtClean="0"/>
              <a:t>происхождения. 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80973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19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8495" y="620688"/>
            <a:ext cx="7389440" cy="316835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Его </a:t>
            </a:r>
            <a:r>
              <a:rPr lang="ru-RU" sz="3200" dirty="0"/>
              <a:t>первой большой работой стала реконструкция </a:t>
            </a:r>
            <a:r>
              <a:rPr lang="ru-RU" sz="3200" dirty="0">
                <a:solidFill>
                  <a:srgbClr val="FF0000"/>
                </a:solidFill>
              </a:rPr>
              <a:t>Аничкова дворца</a:t>
            </a:r>
            <a:r>
              <a:rPr lang="ru-RU" sz="3200" dirty="0"/>
              <a:t> и вместе с нею перепланировка части центра </a:t>
            </a:r>
            <a:r>
              <a:rPr lang="ru-RU" sz="3200" dirty="0" smtClean="0"/>
              <a:t>города.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754" y="3961777"/>
            <a:ext cx="3390230" cy="2186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989585"/>
            <a:ext cx="3240360" cy="2158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382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9817" y="692696"/>
            <a:ext cx="6965245" cy="720080"/>
          </a:xfrm>
        </p:spPr>
        <p:txBody>
          <a:bodyPr>
            <a:noAutofit/>
          </a:bodyPr>
          <a:lstStyle/>
          <a:p>
            <a:pPr algn="l"/>
            <a:r>
              <a:rPr lang="ru-RU" sz="2000" dirty="0"/>
              <a:t>В 1819-1823 годах был построен </a:t>
            </a:r>
            <a:r>
              <a:rPr lang="ru-RU" sz="2000" dirty="0">
                <a:solidFill>
                  <a:srgbClr val="FF0000"/>
                </a:solidFill>
              </a:rPr>
              <a:t>Михайловский дворец</a:t>
            </a:r>
            <a:r>
              <a:rPr lang="ru-RU" sz="2000" dirty="0"/>
              <a:t> для брата </a:t>
            </a:r>
            <a:r>
              <a:rPr lang="ru-RU" sz="2000" dirty="0" smtClean="0"/>
              <a:t>императора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537" y="1340768"/>
            <a:ext cx="2399391" cy="164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752" y="1340768"/>
            <a:ext cx="2341616" cy="1559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16861" y="3068960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Оформление </a:t>
            </a:r>
            <a:r>
              <a:rPr lang="ru-RU" sz="2000" dirty="0">
                <a:solidFill>
                  <a:srgbClr val="FF0000"/>
                </a:solidFill>
              </a:rPr>
              <a:t>Дворцовой площади </a:t>
            </a:r>
            <a:r>
              <a:rPr lang="ru-RU" sz="2000" dirty="0"/>
              <a:t>в 1820 г. стало одной из его главнейших работ, площадь стала </a:t>
            </a:r>
            <a:r>
              <a:rPr lang="ru-RU" sz="2000" dirty="0" smtClean="0"/>
              <a:t>целостной</a:t>
            </a:r>
            <a:r>
              <a:rPr lang="ru-RU" sz="2000" dirty="0"/>
              <a:t>.</a:t>
            </a:r>
            <a:endParaRPr lang="ru-RU" sz="20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175189"/>
            <a:ext cx="2863051" cy="173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02045"/>
            <a:ext cx="2556284" cy="1704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244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764704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Последней блестящей работой был </a:t>
            </a:r>
            <a:r>
              <a:rPr lang="ru-RU" sz="2800" dirty="0" smtClean="0">
                <a:solidFill>
                  <a:srgbClr val="FF0000"/>
                </a:solidFill>
              </a:rPr>
              <a:t>Александринский театр</a:t>
            </a:r>
            <a:r>
              <a:rPr lang="ru-RU" sz="2800" dirty="0" smtClean="0"/>
              <a:t>, построенный в 1832 </a:t>
            </a:r>
            <a:r>
              <a:rPr lang="ru-RU" sz="2800" dirty="0" smtClean="0"/>
              <a:t>г.</a:t>
            </a:r>
            <a:endParaRPr lang="ru-RU" sz="2800" dirty="0"/>
          </a:p>
        </p:txBody>
      </p:sp>
      <p:pic>
        <p:nvPicPr>
          <p:cNvPr id="6146" name="Picture 2" descr="http://www.kozma.ru/images/illustrations/petersburg/lg-1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2585870"/>
            <a:ext cx="2664296" cy="189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snimukvarti.ru/flats/medium4ae5b7124fd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322437"/>
            <a:ext cx="2664296" cy="178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01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3689" y="1340768"/>
            <a:ext cx="69127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З</a:t>
            </a:r>
            <a:r>
              <a:rPr lang="ru-RU" sz="3200" dirty="0" smtClean="0"/>
              <a:t>дания </a:t>
            </a:r>
            <a:r>
              <a:rPr lang="ru-RU" sz="3200" dirty="0" smtClean="0">
                <a:solidFill>
                  <a:srgbClr val="FF0000"/>
                </a:solidFill>
              </a:rPr>
              <a:t>Сената, Синода, Главного </a:t>
            </a:r>
            <a:r>
              <a:rPr lang="ru-RU" sz="3200" dirty="0" smtClean="0">
                <a:solidFill>
                  <a:srgbClr val="FF0000"/>
                </a:solidFill>
              </a:rPr>
              <a:t>штаба- </a:t>
            </a:r>
            <a:r>
              <a:rPr lang="ru-RU" sz="3200" dirty="0" smtClean="0"/>
              <a:t>образец </a:t>
            </a:r>
            <a:r>
              <a:rPr lang="ru-RU" sz="3200" dirty="0" smtClean="0"/>
              <a:t>синтеза искусства и архитектуры.</a:t>
            </a:r>
            <a:endParaRPr lang="ru-RU" sz="3200" dirty="0"/>
          </a:p>
        </p:txBody>
      </p:sp>
      <p:pic>
        <p:nvPicPr>
          <p:cNvPr id="7170" name="Picture 2" descr="http://www.spbfoto.spb.ru/foto/data/media/1/sena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738" y="4327386"/>
            <a:ext cx="2040028" cy="191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71600" y="3947897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Здание Сената</a:t>
            </a:r>
            <a:endParaRPr lang="ru-RU" dirty="0"/>
          </a:p>
        </p:txBody>
      </p:sp>
      <p:pic>
        <p:nvPicPr>
          <p:cNvPr id="7172" name="Picture 4" descr="http://www.gopiter.ru/assets/images/112/photo6937-5%5B1%5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317229"/>
            <a:ext cx="3175401" cy="1905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75223" y="386954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Здание Синода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605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692696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Росси умер в полном забвении в 1848 г., оставив после себя неповторимый в своей красоте </a:t>
            </a:r>
            <a:r>
              <a:rPr lang="ru-RU" sz="2400" dirty="0" smtClean="0"/>
              <a:t>центр Петербурга.</a:t>
            </a:r>
            <a:endParaRPr lang="ru-RU" sz="2400" dirty="0"/>
          </a:p>
        </p:txBody>
      </p:sp>
      <p:pic>
        <p:nvPicPr>
          <p:cNvPr id="9218" name="Picture 2" descr="http://funeral-spb.ru/necropols/lazarevskoe/rossi/img/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88840"/>
            <a:ext cx="2998209" cy="399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necropol.org/rossi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40317"/>
            <a:ext cx="2808312" cy="374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30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564904"/>
            <a:ext cx="6965245" cy="1202485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chemeClr val="accent1">
                    <a:lumMod val="50000"/>
                  </a:schemeClr>
                </a:solidFill>
              </a:rPr>
              <a:t>Спасибо за внимание!</a:t>
            </a:r>
            <a:endParaRPr lang="ru-RU" sz="9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47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68</TotalTime>
  <Words>112</Words>
  <Application>Microsoft Office PowerPoint</Application>
  <PresentationFormat>Экран (4:3)</PresentationFormat>
  <Paragraphs>12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Brush Script MT</vt:lpstr>
      <vt:lpstr>Constantia</vt:lpstr>
      <vt:lpstr>Franklin Gothic Book</vt:lpstr>
      <vt:lpstr>Rage Italic</vt:lpstr>
      <vt:lpstr>Кнопка</vt:lpstr>
      <vt:lpstr>КАРЛ ИВАНОВИЧ РОССИ</vt:lpstr>
      <vt:lpstr>Презентация PowerPoint</vt:lpstr>
      <vt:lpstr>В 1819-1823 годах был построен Михайловский дворец для брата императора 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КАРЛ ИВАНОВИЧ РОССИ</dc:title>
  <dc:creator>Пользователь Windows</dc:creator>
  <cp:lastModifiedBy>Екатерина</cp:lastModifiedBy>
  <cp:revision>12</cp:revision>
  <dcterms:created xsi:type="dcterms:W3CDTF">2014-09-12T17:52:30Z</dcterms:created>
  <dcterms:modified xsi:type="dcterms:W3CDTF">2017-12-07T19:58:27Z</dcterms:modified>
</cp:coreProperties>
</file>