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1" r:id="rId4"/>
    <p:sldId id="263" r:id="rId5"/>
    <p:sldId id="265" r:id="rId6"/>
    <p:sldId id="267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18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BF693B8-22FA-4D2A-A1BD-671EC06F661E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93B8-22FA-4D2A-A1BD-671EC06F661E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93B8-22FA-4D2A-A1BD-671EC06F661E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93B8-22FA-4D2A-A1BD-671EC06F661E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93B8-22FA-4D2A-A1BD-671EC06F661E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93B8-22FA-4D2A-A1BD-671EC06F661E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93B8-22FA-4D2A-A1BD-671EC06F661E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93B8-22FA-4D2A-A1BD-671EC06F661E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93B8-22FA-4D2A-A1BD-671EC06F661E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BF693B8-22FA-4D2A-A1BD-671EC06F661E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BF693B8-22FA-4D2A-A1BD-671EC06F661E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BF693B8-22FA-4D2A-A1BD-671EC06F661E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E9DC0E4-46DD-46FD-A88A-3F4CD1672B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000" y="7729"/>
            <a:ext cx="9001000" cy="792088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КАРЛ ИВАНОВИЧ РОССИ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3240" y="3429000"/>
            <a:ext cx="5760640" cy="7200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(1775-1849)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31398"/>
            <a:ext cx="2140785" cy="319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130534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Карл Иванович Росси – русский архитектор итальянского </a:t>
            </a:r>
            <a:r>
              <a:rPr lang="ru-RU" sz="2400" b="1" dirty="0" smtClean="0"/>
              <a:t>происхождения.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097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19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495" y="620688"/>
            <a:ext cx="7389440" cy="31683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Его </a:t>
            </a:r>
            <a:r>
              <a:rPr lang="ru-RU" sz="3200" dirty="0"/>
              <a:t>первой большой работой стала реконструкция </a:t>
            </a:r>
            <a:r>
              <a:rPr lang="ru-RU" sz="3200" dirty="0">
                <a:solidFill>
                  <a:srgbClr val="FF0000"/>
                </a:solidFill>
              </a:rPr>
              <a:t>Аничкова дворца</a:t>
            </a:r>
            <a:r>
              <a:rPr lang="ru-RU" sz="3200" dirty="0"/>
              <a:t> и вместе с нею перепланировка части центра </a:t>
            </a:r>
            <a:r>
              <a:rPr lang="ru-RU" sz="3200" dirty="0" smtClean="0"/>
              <a:t>города.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54" y="3961777"/>
            <a:ext cx="3390230" cy="218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89585"/>
            <a:ext cx="3240360" cy="215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82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817" y="692696"/>
            <a:ext cx="6965245" cy="720080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В 1819-1823 годах был построен </a:t>
            </a:r>
            <a:r>
              <a:rPr lang="ru-RU" sz="2000" dirty="0">
                <a:solidFill>
                  <a:srgbClr val="FF0000"/>
                </a:solidFill>
              </a:rPr>
              <a:t>Михайловский дворец</a:t>
            </a:r>
            <a:r>
              <a:rPr lang="ru-RU" sz="2000" dirty="0"/>
              <a:t> для брата </a:t>
            </a:r>
            <a:r>
              <a:rPr lang="ru-RU" sz="2000" dirty="0" smtClean="0"/>
              <a:t>императора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37" y="1340768"/>
            <a:ext cx="2399391" cy="164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52" y="1340768"/>
            <a:ext cx="2341616" cy="155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6861" y="306896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Оформление </a:t>
            </a:r>
            <a:r>
              <a:rPr lang="ru-RU" sz="2000" dirty="0">
                <a:solidFill>
                  <a:srgbClr val="FF0000"/>
                </a:solidFill>
              </a:rPr>
              <a:t>Дворцовой площади </a:t>
            </a:r>
            <a:r>
              <a:rPr lang="ru-RU" sz="2000" dirty="0"/>
              <a:t>в 1820 г. стало одной из его главнейших работ, площадь стала </a:t>
            </a:r>
            <a:r>
              <a:rPr lang="ru-RU" sz="2000" dirty="0" smtClean="0"/>
              <a:t>целостной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75189"/>
            <a:ext cx="2863051" cy="173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02045"/>
            <a:ext cx="2556284" cy="17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4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764704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Последней блестящей работой был </a:t>
            </a:r>
            <a:r>
              <a:rPr lang="ru-RU" sz="2800" dirty="0" smtClean="0">
                <a:solidFill>
                  <a:srgbClr val="FF0000"/>
                </a:solidFill>
              </a:rPr>
              <a:t>Александринский театр</a:t>
            </a:r>
            <a:r>
              <a:rPr lang="ru-RU" sz="2800" dirty="0" smtClean="0"/>
              <a:t>, построенный в 1832 </a:t>
            </a:r>
            <a:r>
              <a:rPr lang="ru-RU" sz="2800" dirty="0" smtClean="0"/>
              <a:t>г.</a:t>
            </a:r>
            <a:endParaRPr lang="ru-RU" sz="2800" dirty="0"/>
          </a:p>
        </p:txBody>
      </p:sp>
      <p:pic>
        <p:nvPicPr>
          <p:cNvPr id="6146" name="Picture 2" descr="http://www.kozma.ru/images/illustrations/petersburg/lg-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585870"/>
            <a:ext cx="2664296" cy="189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nimukvarti.ru/flats/medium4ae5b7124fd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22437"/>
            <a:ext cx="2664296" cy="17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3689" y="1340768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</a:t>
            </a:r>
            <a:r>
              <a:rPr lang="ru-RU" sz="3200" dirty="0" smtClean="0"/>
              <a:t>дания </a:t>
            </a:r>
            <a:r>
              <a:rPr lang="ru-RU" sz="3200" dirty="0" smtClean="0">
                <a:solidFill>
                  <a:srgbClr val="FF0000"/>
                </a:solidFill>
              </a:rPr>
              <a:t>Сената, Синода, Главного </a:t>
            </a:r>
            <a:r>
              <a:rPr lang="ru-RU" sz="3200" dirty="0" smtClean="0">
                <a:solidFill>
                  <a:srgbClr val="FF0000"/>
                </a:solidFill>
              </a:rPr>
              <a:t>штаба- </a:t>
            </a:r>
            <a:r>
              <a:rPr lang="ru-RU" sz="3200" dirty="0" smtClean="0"/>
              <a:t>образец </a:t>
            </a:r>
            <a:r>
              <a:rPr lang="ru-RU" sz="3200" dirty="0" smtClean="0"/>
              <a:t>синтеза искусства и архитектуры.</a:t>
            </a:r>
            <a:endParaRPr lang="ru-RU" sz="3200" dirty="0"/>
          </a:p>
        </p:txBody>
      </p:sp>
      <p:pic>
        <p:nvPicPr>
          <p:cNvPr id="7170" name="Picture 2" descr="http://www.spbfoto.spb.ru/foto/data/media/1/sen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38" y="4327386"/>
            <a:ext cx="2040028" cy="191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94789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Здание Сената</a:t>
            </a:r>
            <a:endParaRPr lang="ru-RU" dirty="0"/>
          </a:p>
        </p:txBody>
      </p:sp>
      <p:pic>
        <p:nvPicPr>
          <p:cNvPr id="7172" name="Picture 4" descr="http://www.gopiter.ru/assets/images/112/photo6937-5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17229"/>
            <a:ext cx="3175401" cy="190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5223" y="386954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Здание Синода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0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9269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Росси умер в полном забвении в 1848 г., оставив после себя неповторимый в своей красоте </a:t>
            </a:r>
            <a:r>
              <a:rPr lang="ru-RU" sz="2400" dirty="0" smtClean="0"/>
              <a:t>центр Петербурга.</a:t>
            </a:r>
            <a:endParaRPr lang="ru-RU" sz="2400" dirty="0"/>
          </a:p>
        </p:txBody>
      </p:sp>
      <p:pic>
        <p:nvPicPr>
          <p:cNvPr id="9218" name="Picture 2" descr="http://funeral-spb.ru/necropols/lazarevskoe/rossi/img/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2998209" cy="39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necropol.org/ross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40317"/>
            <a:ext cx="2808312" cy="374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0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64904"/>
            <a:ext cx="6965245" cy="120248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</TotalTime>
  <Words>112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Brush Script MT</vt:lpstr>
      <vt:lpstr>Constantia</vt:lpstr>
      <vt:lpstr>Franklin Gothic Book</vt:lpstr>
      <vt:lpstr>Rage Italic</vt:lpstr>
      <vt:lpstr>Кнопка</vt:lpstr>
      <vt:lpstr>КАРЛ ИВАНОВИЧ РОССИ</vt:lpstr>
      <vt:lpstr>Презентация PowerPoint</vt:lpstr>
      <vt:lpstr>В 1819-1823 годах был построен Михайловский дворец для брата императора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КАРЛ ИВАНОВИЧ РОССИ</dc:title>
  <dc:creator>Пользователь Windows</dc:creator>
  <cp:lastModifiedBy>Екатерина</cp:lastModifiedBy>
  <cp:revision>12</cp:revision>
  <dcterms:created xsi:type="dcterms:W3CDTF">2014-09-12T17:52:30Z</dcterms:created>
  <dcterms:modified xsi:type="dcterms:W3CDTF">2017-12-07T19:58:27Z</dcterms:modified>
</cp:coreProperties>
</file>