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Гендерные особенности политической и гражданской жизни в Южной Корее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9715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Выполнил: студент </a:t>
            </a:r>
            <a:r>
              <a:rPr lang="ru-RU" dirty="0" smtClean="0"/>
              <a:t>17М группы</a:t>
            </a:r>
            <a:r>
              <a:rPr lang="ru-RU" dirty="0"/>
              <a:t>		очного отделения</a:t>
            </a:r>
          </a:p>
          <a:p>
            <a:pPr algn="r"/>
            <a:r>
              <a:rPr lang="ru-RU" dirty="0"/>
              <a:t>   Гаджиев </a:t>
            </a:r>
            <a:r>
              <a:rPr lang="ru-RU" dirty="0" err="1"/>
              <a:t>Заур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7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9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</a:t>
            </a:r>
            <a:r>
              <a:rPr lang="ru-RU" dirty="0"/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качестве примера, подтверждающего результаты демократического транзита в сфере гендерных отношений, приводится избрание на пост президента Республики Корея первой женщины — Пак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Кынхе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86090"/>
            <a:ext cx="3104256" cy="24822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62071"/>
            <a:ext cx="3024336" cy="25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4762872" cy="532859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Переход от традиционного аграрного к современному индустриальному обществу привел к мощным сдвигам во всех сферах общественной жизни, в том числе это коснулось и положения женщин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32048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093594"/>
            <a:ext cx="4978896" cy="532859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	Существенные изменения происходили и в сфере образования. Уже в конце XIX в. представительницы слабого пола получили возможность по­сещать учебные заведения, в основном это были специальные школы для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девочек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24744"/>
            <a:ext cx="392323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384376"/>
          </a:xfrm>
        </p:spPr>
        <p:txBody>
          <a:bodyPr/>
          <a:lstStyle/>
          <a:p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В настоящее время женщины представлены как на местном, так и на общегосударственном уровне во властных структурах. Согласно статистиче­ским данным, в 2008 г. женщины составляли 25,9% в органах центральной власти и 29,3% на местном уровне.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594015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365104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Отдельно надо рассказать о Пак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Кынхе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женщина необычной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судьбы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Она — старшая дочь в семье легендарного президента Южной Кореи Пак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Чонхи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5868219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933056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За прошедшие годы Республика Корея сумела добиться значительных успехов в гендерной сфере. Благодаря планомерной реализации политиче­ской линии, начатой еще в 1990-е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гг.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544616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Спасибо </a:t>
            </a: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за внимание!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Гендерные особенности политической и гражданской жизни в Южной Корее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Гендерные особенности политической и гражданской жизни в Южной Корее </dc:title>
  <dc:creator>PC</dc:creator>
  <cp:lastModifiedBy>PC</cp:lastModifiedBy>
  <cp:revision>8</cp:revision>
  <dcterms:created xsi:type="dcterms:W3CDTF">2017-12-20T22:49:52Z</dcterms:created>
  <dcterms:modified xsi:type="dcterms:W3CDTF">2018-02-21T11:26:50Z</dcterms:modified>
</cp:coreProperties>
</file>