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Гендерные особенности политической и гражданской жизни в Южной Корее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</a:rPr>
            </a:b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4797152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dirty="0"/>
              <a:t>Выполнил: студент </a:t>
            </a:r>
            <a:r>
              <a:rPr lang="ru-RU" dirty="0" smtClean="0"/>
              <a:t>17М группы</a:t>
            </a:r>
            <a:r>
              <a:rPr lang="ru-RU" dirty="0"/>
              <a:t>		очного отделения</a:t>
            </a:r>
          </a:p>
          <a:p>
            <a:pPr algn="r"/>
            <a:r>
              <a:rPr lang="ru-RU" dirty="0"/>
              <a:t>   Гаджиев </a:t>
            </a:r>
            <a:r>
              <a:rPr lang="ru-RU" dirty="0" err="1"/>
              <a:t>Заур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377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7729"/>
            <a:ext cx="8229600" cy="4525963"/>
          </a:xfrm>
        </p:spPr>
        <p:txBody>
          <a:bodyPr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В</a:t>
            </a:r>
            <a:r>
              <a:rPr lang="ru-RU" dirty="0"/>
              <a:t>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качестве примера, подтверждающего результаты демократического транзита в сфере гендерных отношений, приводится избрание на пост президента Республики Корея первой женщины — Пак </a:t>
            </a:r>
            <a:r>
              <a:rPr lang="ru-RU" dirty="0" err="1">
                <a:solidFill>
                  <a:schemeClr val="accent5">
                    <a:lumMod val="75000"/>
                  </a:schemeClr>
                </a:solidFill>
              </a:rPr>
              <a:t>Кынхе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486090"/>
            <a:ext cx="3104256" cy="24822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462071"/>
            <a:ext cx="3024336" cy="250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04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4664"/>
            <a:ext cx="4762872" cy="5328592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Переход от традиционного аграрного к современному индустриальному обществу привел к мощным сдвигам во всех сферах общественной жизни, в том числе это коснулось и положения женщин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40768"/>
            <a:ext cx="4320480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7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1093594"/>
            <a:ext cx="4978896" cy="5328592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	Существенные изменения происходили и в сфере образования. Уже в конце XIX в. представительницы слабого пола получили возможность по­сещать учебные заведения, в основном это были специальные школы для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девочек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124744"/>
            <a:ext cx="3923239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23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3384376"/>
          </a:xfrm>
        </p:spPr>
        <p:txBody>
          <a:bodyPr/>
          <a:lstStyle/>
          <a:p>
            <a:r>
              <a:rPr lang="ru-RU" sz="3000" dirty="0">
                <a:solidFill>
                  <a:schemeClr val="accent5">
                    <a:lumMod val="75000"/>
                  </a:schemeClr>
                </a:solidFill>
              </a:rPr>
              <a:t>В настоящее время женщины представлены как на местном, так и на общегосударственном уровне во властных структурах. Согласно статистиче­ским данным, в 2008 г. женщины составляли 25,9% в органах центральной власти и 29,3% на местном уровне.</a:t>
            </a:r>
          </a:p>
          <a:p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76672"/>
            <a:ext cx="5940152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17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365104"/>
            <a:ext cx="8229600" cy="4525963"/>
          </a:xfrm>
        </p:spPr>
        <p:txBody>
          <a:bodyPr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Отдельно надо рассказать о Пак </a:t>
            </a:r>
            <a:r>
              <a:rPr lang="ru-RU" dirty="0" err="1">
                <a:solidFill>
                  <a:schemeClr val="accent5">
                    <a:lumMod val="75000"/>
                  </a:schemeClr>
                </a:solidFill>
              </a:rPr>
              <a:t>Кынхе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— женщина необычной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судьбы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Она — старшая дочь в семье легендарного президента Южной Кореи Пак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Чонхи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88640"/>
            <a:ext cx="5868219" cy="360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09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933056"/>
            <a:ext cx="8229600" cy="4525963"/>
          </a:xfrm>
        </p:spPr>
        <p:txBody>
          <a:bodyPr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За прошедшие годы Республика Корея сумела добиться значительных успехов в гендерной сфере. Благодаря планомерной реализации политиче­ской линии, начатой еще в 1990-е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гг.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04664"/>
            <a:ext cx="5544616" cy="316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0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64904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Спасибо </a:t>
            </a:r>
            <a:r>
              <a:rPr lang="ru-RU" smtClean="0">
                <a:solidFill>
                  <a:schemeClr val="accent5">
                    <a:lumMod val="75000"/>
                  </a:schemeClr>
                </a:solidFill>
              </a:rPr>
              <a:t>за внимание!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08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159</Words>
  <Application>Microsoft Office PowerPoint</Application>
  <PresentationFormat>Экран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Гендерные особенности политической и гражданской жизни в Южной Корее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Гендерные особенности политической и гражданской жизни в Южной Корее </dc:title>
  <dc:creator>PC</dc:creator>
  <cp:lastModifiedBy>PC</cp:lastModifiedBy>
  <cp:revision>8</cp:revision>
  <dcterms:created xsi:type="dcterms:W3CDTF">2017-12-20T22:49:52Z</dcterms:created>
  <dcterms:modified xsi:type="dcterms:W3CDTF">2018-02-21T11:26:50Z</dcterms:modified>
</cp:coreProperties>
</file>