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613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1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1496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5905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222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500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92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14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67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902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653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2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603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3927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778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27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5E480-B80C-4F15-AD1B-9048D48F4C5C}" type="datetimeFigureOut">
              <a:rPr lang="ru-RU" smtClean="0"/>
              <a:t>13.06.2019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60D5902-4CBB-4403-BFFA-E0E17CCFE6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606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89204" y="446204"/>
            <a:ext cx="45352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MediaSmarts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12" y="1807981"/>
            <a:ext cx="10058400" cy="379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13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90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205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62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651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2" y="3105967"/>
            <a:ext cx="10058400" cy="152447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96646" y="393952"/>
            <a:ext cx="3764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MESEnglish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82465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79" y="0"/>
            <a:ext cx="569595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9915" y="104503"/>
            <a:ext cx="306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23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8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96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6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27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35" y="-104503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41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8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82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221932"/>
            <a:ext cx="10058400" cy="2726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83" y="3314279"/>
            <a:ext cx="10058400" cy="404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78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26" y="437334"/>
            <a:ext cx="10058400" cy="1966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530" y="2673563"/>
            <a:ext cx="9666515" cy="4025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96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324" y="104502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063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29" y="117566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198" y="117566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780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0" y="0"/>
            <a:ext cx="5359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31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59310" y="459267"/>
            <a:ext cx="5716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Teaching English</a:t>
            </a:r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18"/>
          <a:stretch/>
        </p:blipFill>
        <p:spPr>
          <a:xfrm>
            <a:off x="756194" y="1789612"/>
            <a:ext cx="5689600" cy="46503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238" b="9143"/>
          <a:stretch/>
        </p:blipFill>
        <p:spPr>
          <a:xfrm>
            <a:off x="6502400" y="3135086"/>
            <a:ext cx="5689600" cy="134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093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863" y="104503"/>
            <a:ext cx="18923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38" y="104503"/>
            <a:ext cx="1905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213" y="104503"/>
            <a:ext cx="215265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163" y="104503"/>
            <a:ext cx="329234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131" y="104503"/>
            <a:ext cx="241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31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678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</TotalTime>
  <Words>4</Words>
  <Application>Microsoft Office PowerPoint</Application>
  <PresentationFormat>Широкоэкранный</PresentationFormat>
  <Paragraphs>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Хозяйка</dc:creator>
  <cp:lastModifiedBy>Хозяйка</cp:lastModifiedBy>
  <cp:revision>3</cp:revision>
  <dcterms:created xsi:type="dcterms:W3CDTF">2019-06-13T03:22:26Z</dcterms:created>
  <dcterms:modified xsi:type="dcterms:W3CDTF">2019-06-13T03:56:30Z</dcterms:modified>
</cp:coreProperties>
</file>