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70197" autoAdjust="0"/>
  </p:normalViewPr>
  <p:slideViewPr>
    <p:cSldViewPr>
      <p:cViewPr varScale="1">
        <p:scale>
          <a:sx n="73" d="100"/>
          <a:sy n="73" d="100"/>
        </p:scale>
        <p:origin x="-12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C7E4-D83B-4B54-82BF-A1AB4A5ED36C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D478-6F05-4D3A-8703-4DD8F9271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22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D478-6F05-4D3A-8703-4DD8F9271F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62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D478-6F05-4D3A-8703-4DD8F9271F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7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59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82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94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11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77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88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85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3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7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06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0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4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6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22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7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6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8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141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531440"/>
            <a:ext cx="7860708" cy="6048672"/>
          </a:xfrm>
        </p:spPr>
        <p:txBody>
          <a:bodyPr/>
          <a:lstStyle/>
          <a:p>
            <a:r>
              <a:rPr lang="ru-RU" dirty="0" smtClean="0"/>
              <a:t>Анализ сайта для изучения иностранного языка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99712" cy="6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Сайт </a:t>
            </a:r>
            <a:r>
              <a:rPr lang="en-US" dirty="0" smtClean="0"/>
              <a:t>English Club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38" y="228600"/>
            <a:ext cx="885126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69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5380" cy="1368152"/>
          </a:xfrm>
        </p:spPr>
        <p:txBody>
          <a:bodyPr/>
          <a:lstStyle/>
          <a:p>
            <a:r>
              <a:rPr lang="en-US" b="1" dirty="0" smtClean="0"/>
              <a:t>English.ru- You Internet Source Of Learning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81369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37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85324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English</a:t>
            </a:r>
            <a:r>
              <a:rPr lang="ru-RU" dirty="0" smtClean="0"/>
              <a:t> </a:t>
            </a:r>
            <a:r>
              <a:rPr lang="ru-RU" dirty="0" err="1" smtClean="0"/>
              <a:t>Grammar</a:t>
            </a:r>
            <a:r>
              <a:rPr lang="ru-RU" dirty="0" smtClean="0"/>
              <a:t> 101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015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70344"/>
          </a:xfrm>
        </p:spPr>
        <p:txBody>
          <a:bodyPr/>
          <a:lstStyle/>
          <a:p>
            <a:r>
              <a:rPr lang="ru-RU" dirty="0" smtClean="0"/>
              <a:t>Описание сайта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8390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6984776" cy="66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614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помогают при подготовке к урокам по грамматике, при составлении тестов и контрольных работ;</a:t>
            </a:r>
          </a:p>
          <a:p>
            <a:r>
              <a:rPr lang="ru-RU" dirty="0" smtClean="0"/>
              <a:t>по каждой теме предлагается серия тренировочных упражнений;</a:t>
            </a:r>
          </a:p>
          <a:p>
            <a:r>
              <a:rPr lang="ru-RU" dirty="0" smtClean="0"/>
              <a:t>эти тренировочные упражнения проверяют знания основных правил английской грамматики на уровне от начального (</a:t>
            </a:r>
            <a:r>
              <a:rPr lang="ru-RU" dirty="0" err="1" smtClean="0"/>
              <a:t>Beginner</a:t>
            </a:r>
            <a:r>
              <a:rPr lang="ru-RU" dirty="0" smtClean="0"/>
              <a:t>) до среднего (</a:t>
            </a:r>
            <a:r>
              <a:rPr lang="ru-RU" dirty="0" err="1" smtClean="0"/>
              <a:t>Intermediate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ученики могут посмотреть, на какие вопросы они ответили правильно, а в каких допустили ошибку.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153400" cy="4495800"/>
          </a:xfrm>
        </p:spPr>
        <p:txBody>
          <a:bodyPr/>
          <a:lstStyle/>
          <a:p>
            <a:r>
              <a:rPr lang="ru-RU" dirty="0" smtClean="0"/>
              <a:t>тестируется грамматика британского варианта английского языка, если ученики занимаются не по британскому учебнику, то возникнут определенные сложности в выполнении тестовых заданий.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6552728" cy="6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ru-RU" dirty="0" smtClean="0"/>
              <a:t>Сайт</a:t>
            </a:r>
            <a:r>
              <a:rPr lang="en-US" dirty="0" smtClean="0"/>
              <a:t> English Club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12812"/>
            <a:ext cx="885698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5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7416"/>
            <a:ext cx="8785225" cy="5903912"/>
          </a:xfrm>
        </p:spPr>
      </p:pic>
    </p:spTree>
    <p:extLst>
      <p:ext uri="{BB962C8B-B14F-4D97-AF65-F5344CB8AC3E}">
        <p14:creationId xmlns:p14="http://schemas.microsoft.com/office/powerpoint/2010/main" xmlns="" val="343344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118</Words>
  <Application>Microsoft Office PowerPoint</Application>
  <PresentationFormat>Экран (4:3)</PresentationFormat>
  <Paragraphs>16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Анализ сайта для изучения иностранного языка</vt:lpstr>
      <vt:lpstr>Сайт English Grammar 101</vt:lpstr>
      <vt:lpstr>Описание сайта</vt:lpstr>
      <vt:lpstr>Слайд 4</vt:lpstr>
      <vt:lpstr>Слайд 5</vt:lpstr>
      <vt:lpstr>Плюсы:</vt:lpstr>
      <vt:lpstr>Минус:</vt:lpstr>
      <vt:lpstr>       Сайт English Club</vt:lpstr>
      <vt:lpstr>Слайд 9</vt:lpstr>
      <vt:lpstr>    Сайт English Club</vt:lpstr>
      <vt:lpstr>English.ru- You Internet Source Of Learning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сайта для изучения иностранного языка</dc:title>
  <dc:creator>Пользователь</dc:creator>
  <cp:lastModifiedBy>Acer</cp:lastModifiedBy>
  <cp:revision>14</cp:revision>
  <dcterms:created xsi:type="dcterms:W3CDTF">2019-06-02T15:43:19Z</dcterms:created>
  <dcterms:modified xsi:type="dcterms:W3CDTF">2019-06-13T08:42:46Z</dcterms:modified>
</cp:coreProperties>
</file>