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128DC-74F9-4491-BD7E-B2B71BAC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EAB9CE-E878-42A9-B482-13E14518E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24D40D-05CC-4D29-8E2E-1F35A3F1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E206-77C7-4E43-81BD-E24A7DFB23C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ADD01D-ECDF-45A6-9EF0-AC0E197E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DE064-3087-4AE2-B8E7-91FC1A9C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AAAE-64B6-429E-845A-B8B45863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0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C2AD9-2C75-4A09-B5D8-047E5D8A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D7EFEC-EC7E-42D1-9755-2BE7D506B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D67BBF-C4F5-4D0F-A650-86CD3717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E206-77C7-4E43-81BD-E24A7DFB23C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8B985C-5AA3-4D68-A5EE-A6666A2CA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245AFD-BFEC-47CA-95E9-D0133F33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AAAE-64B6-429E-845A-B8B45863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34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833167-87E0-4F3D-B039-AB640E6B4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697AA-FE2B-479F-AE45-6BAAE1C47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0268AB-FC68-44BB-A3BF-D6157E34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E206-77C7-4E43-81BD-E24A7DFB23C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575029-976E-4D77-9E95-6CA4DC2C5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E6944-4BE0-407C-A9F9-0937A040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AAAE-64B6-429E-845A-B8B45863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7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F043B-9C65-4B64-8997-79BF22DF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527E7-1C3E-4A3B-9A4D-3849DFDED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A325C1-5C37-4D70-B532-26BE16C9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E206-77C7-4E43-81BD-E24A7DFB23C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9BF136-27B3-42FE-A3CA-55CEE4F2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27010C-4AAF-4E61-8BF7-36FC9124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AAAE-64B6-429E-845A-B8B45863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80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FC7DD-8A4C-4544-949F-375DEB3E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B3654D-1D52-4163-A571-7E146110C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E4FD9-C448-44FE-B736-5EAB6B8B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E206-77C7-4E43-81BD-E24A7DFB23C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B77AC3-9278-4900-880A-DB16B939C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A09059-7930-4CAF-9424-72140E17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AAAE-64B6-429E-845A-B8B45863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0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F836FE-361B-44A1-A0F6-A806D2AE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42B7FB-C070-4BC9-AE67-AC7E12F59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5C77ED-A072-41F4-A55C-1F2850F0B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F0BDEC-A50A-4053-9828-8D6BA4F9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E206-77C7-4E43-81BD-E24A7DFB23C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DA5EC-C780-4DAD-86A9-4759E46E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69760E-ABA2-4D2D-8CC2-47CFF51B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AAAE-64B6-429E-845A-B8B45863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9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669CB-F9F2-4C7F-9A29-38CECE30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CC9B4-3566-479B-B6B9-9AC79FDD7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6353F8-3AC7-4CC2-805B-EB3CC208F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BCB398-4E26-46D8-8716-CBE0C4288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512673-F83A-4C0E-B91F-0AB4E2831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EF3D40-1CED-4258-8620-F9D7B0EB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E206-77C7-4E43-81BD-E24A7DFB23C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6FAE92-6969-4737-B4D4-2AADEFBE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6E9373-07E5-4B31-AE06-BC518F2F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AAAE-64B6-429E-845A-B8B45863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68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F4AAA-17C0-47E9-AB48-590BCAB5F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E1C743-845E-418E-A98F-2399122A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E206-77C7-4E43-81BD-E24A7DFB23C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549928-D85C-46CB-9DE3-67C64AE4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6CAA66-31E5-492F-9D39-0202F7B78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AAAE-64B6-429E-845A-B8B45863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7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2A1766-FC72-4D26-AD9C-79C4F1539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E206-77C7-4E43-81BD-E24A7DFB23C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83CD2B-727B-4525-A863-312F8535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4CD689-2946-4E4A-9188-4DF018BB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AAAE-64B6-429E-845A-B8B45863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75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83AE7-6AD5-44BD-B378-02D6ACCA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994FE-3694-4B0F-8A0E-225722D4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DBD25E-C795-4887-BDEA-492C8912A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C2A300-7571-49C1-A99F-6BF676A7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E206-77C7-4E43-81BD-E24A7DFB23C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A94657-60A1-47EB-B52B-6ACA1FA6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1D3DCF-75B5-4154-942D-7BAEBAD6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AAAE-64B6-429E-845A-B8B45863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2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202B0-E5E7-48E2-B598-98263B70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5DA675-817C-4D8A-A0D5-834786427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F11840-069A-4857-A147-562AFFB99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8A3E5B-B5C1-4977-A094-0755F153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E206-77C7-4E43-81BD-E24A7DFB23C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7CB33-DEA1-4708-A996-E95E474F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8E0A31-12D0-4C5D-87CB-253D980C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AAAE-64B6-429E-845A-B8B45863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3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9E79D-6BB6-4F3B-9322-6B274555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38B2F3-0B12-45BC-9706-8E16482BB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754024-9BE1-4AD5-BACD-F0B4D2C26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7E206-77C7-4E43-81BD-E24A7DFB23C2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C36982-FAFE-413A-84C0-C299DE154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3212CB-4D9B-47A5-9D28-E1625857F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1AAAE-64B6-429E-845A-B8B45863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09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43CF7-277E-4F12-81EB-4ED1616F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AE9140-D928-4061-978D-FE0BA2A23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52" y="1825625"/>
            <a:ext cx="8916295" cy="4351338"/>
          </a:xfrm>
        </p:spPr>
      </p:pic>
    </p:spTree>
    <p:extLst>
      <p:ext uri="{BB962C8B-B14F-4D97-AF65-F5344CB8AC3E}">
        <p14:creationId xmlns:p14="http://schemas.microsoft.com/office/powerpoint/2010/main" val="4034487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C7F4C-A490-4317-8EE3-D35B8C5D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i.imgur.com/pBmcstg.png">
            <a:extLst>
              <a:ext uri="{FF2B5EF4-FFF2-40B4-BE49-F238E27FC236}">
                <a16:creationId xmlns:a16="http://schemas.microsoft.com/office/drawing/2014/main" id="{9BA6DABB-39CC-4EF6-9CDA-3E2834748A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51" y="1825625"/>
            <a:ext cx="94082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6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2ABD2-1A9C-4531-937F-C3CE23CB0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.imgur.com/1iRlG9c.png">
            <a:extLst>
              <a:ext uri="{FF2B5EF4-FFF2-40B4-BE49-F238E27FC236}">
                <a16:creationId xmlns:a16="http://schemas.microsoft.com/office/drawing/2014/main" id="{46D58A50-2AF6-4033-81F8-A8F4DB1268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51" y="1825625"/>
            <a:ext cx="94082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40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0D317-B24D-419B-97C2-1A3EBED7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i.imgur.com/3Ss01Oa.png">
            <a:extLst>
              <a:ext uri="{FF2B5EF4-FFF2-40B4-BE49-F238E27FC236}">
                <a16:creationId xmlns:a16="http://schemas.microsoft.com/office/drawing/2014/main" id="{81E1CFF9-CCC2-4AE8-ADD3-5595F80BEA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51" y="1825625"/>
            <a:ext cx="94082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8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CCD66-F6F1-4934-9E49-4D6A786F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i.imgur.com/ZqAcgqZ.png">
            <a:extLst>
              <a:ext uri="{FF2B5EF4-FFF2-40B4-BE49-F238E27FC236}">
                <a16:creationId xmlns:a16="http://schemas.microsoft.com/office/drawing/2014/main" id="{88C4E321-0A0B-42A2-BF99-80875E55B9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51" y="1825625"/>
            <a:ext cx="94082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556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F76B2-41B8-498A-9EC4-6BB14CC2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i.imgur.com/ybSbGOR.png">
            <a:extLst>
              <a:ext uri="{FF2B5EF4-FFF2-40B4-BE49-F238E27FC236}">
                <a16:creationId xmlns:a16="http://schemas.microsoft.com/office/drawing/2014/main" id="{8ACA6B5C-B617-474F-BFFE-DD6A4F2127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51" y="1825625"/>
            <a:ext cx="94082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50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9F1CF-7AEB-4738-AD1D-5B67A6A0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i.imgur.com/eVHLkwz.png">
            <a:extLst>
              <a:ext uri="{FF2B5EF4-FFF2-40B4-BE49-F238E27FC236}">
                <a16:creationId xmlns:a16="http://schemas.microsoft.com/office/drawing/2014/main" id="{9795C40B-A31E-4620-8AF5-EFBCF66F22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51" y="1825625"/>
            <a:ext cx="94082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05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F8CF7-49DF-4832-977D-3830A0AE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i.imgur.com/ukcwzbb.png">
            <a:extLst>
              <a:ext uri="{FF2B5EF4-FFF2-40B4-BE49-F238E27FC236}">
                <a16:creationId xmlns:a16="http://schemas.microsoft.com/office/drawing/2014/main" id="{89ABB722-642E-469E-9E09-FC14C05FE4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51" y="1825625"/>
            <a:ext cx="94082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44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A7EF4-B8B8-4F8D-BB57-E5178168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i.imgur.com/CxdVE4v.png">
            <a:extLst>
              <a:ext uri="{FF2B5EF4-FFF2-40B4-BE49-F238E27FC236}">
                <a16:creationId xmlns:a16="http://schemas.microsoft.com/office/drawing/2014/main" id="{194871F7-F7C1-4B92-A299-CBA9150B9C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51" y="1825625"/>
            <a:ext cx="94082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336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CE6AC-1C14-40F3-B322-8B3A422F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i.imgur.com/9Ckd4Nc.png">
            <a:extLst>
              <a:ext uri="{FF2B5EF4-FFF2-40B4-BE49-F238E27FC236}">
                <a16:creationId xmlns:a16="http://schemas.microsoft.com/office/drawing/2014/main" id="{41B914BB-6AA9-4CB3-9A4F-6159DCAFAB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51" y="1825625"/>
            <a:ext cx="94082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72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699CF-E672-42E7-BBC0-33EB505B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imgur.com/BgOyVfq.png">
            <a:extLst>
              <a:ext uri="{FF2B5EF4-FFF2-40B4-BE49-F238E27FC236}">
                <a16:creationId xmlns:a16="http://schemas.microsoft.com/office/drawing/2014/main" id="{DFF6CFC1-82B5-4395-8C25-33EAFD27C0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51" y="1825625"/>
            <a:ext cx="94082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6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F220C-2538-46FC-AD94-C042FE05E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6034CD-FACF-41BD-95B8-10E2BC7B5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51" y="1825625"/>
            <a:ext cx="9408298" cy="4351338"/>
          </a:xfrm>
        </p:spPr>
      </p:pic>
    </p:spTree>
    <p:extLst>
      <p:ext uri="{BB962C8B-B14F-4D97-AF65-F5344CB8AC3E}">
        <p14:creationId xmlns:p14="http://schemas.microsoft.com/office/powerpoint/2010/main" val="355379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110E8-AB58-4F4F-86C3-EEF2F91C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imgur.com/2TPB69M.png">
            <a:extLst>
              <a:ext uri="{FF2B5EF4-FFF2-40B4-BE49-F238E27FC236}">
                <a16:creationId xmlns:a16="http://schemas.microsoft.com/office/drawing/2014/main" id="{18F3C6A4-2266-471D-8FBC-F6DC5B156A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51" y="1825625"/>
            <a:ext cx="94082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4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15EB5-C643-4E0A-8679-63F9B8F6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.imgur.com/biRDoov.png">
            <a:extLst>
              <a:ext uri="{FF2B5EF4-FFF2-40B4-BE49-F238E27FC236}">
                <a16:creationId xmlns:a16="http://schemas.microsoft.com/office/drawing/2014/main" id="{77B50F1F-C012-4CB6-8433-95CF390F1B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51" y="1825625"/>
            <a:ext cx="94082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B4B7C-1847-436D-BCED-8CF5FE5F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.imgur.com/ECVkXgv.png">
            <a:extLst>
              <a:ext uri="{FF2B5EF4-FFF2-40B4-BE49-F238E27FC236}">
                <a16:creationId xmlns:a16="http://schemas.microsoft.com/office/drawing/2014/main" id="{C59AA1C9-47F9-4C0F-B4AB-BA33A5EBB2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51" y="1825625"/>
            <a:ext cx="94082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7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CA32D-C14F-46CC-9FAB-9C4C056C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.imgur.com/bCUfAND.png">
            <a:extLst>
              <a:ext uri="{FF2B5EF4-FFF2-40B4-BE49-F238E27FC236}">
                <a16:creationId xmlns:a16="http://schemas.microsoft.com/office/drawing/2014/main" id="{0B82BC89-6C8A-42FB-AC81-5310F7E440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51" y="1825625"/>
            <a:ext cx="94082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29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FF69E-9FF7-4652-A95A-6719E01D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.imgur.com/dsdBphZ.png">
            <a:extLst>
              <a:ext uri="{FF2B5EF4-FFF2-40B4-BE49-F238E27FC236}">
                <a16:creationId xmlns:a16="http://schemas.microsoft.com/office/drawing/2014/main" id="{A65D52B5-EFFD-422E-BE7E-CE41B1648C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51" y="1825625"/>
            <a:ext cx="94082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12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66F9C-3014-4E82-883E-4761CE71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.imgur.com/Zp2ftTe.png">
            <a:extLst>
              <a:ext uri="{FF2B5EF4-FFF2-40B4-BE49-F238E27FC236}">
                <a16:creationId xmlns:a16="http://schemas.microsoft.com/office/drawing/2014/main" id="{CA661DEC-56D8-4B5B-BE87-83E3BDB6B9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51" y="1825625"/>
            <a:ext cx="94082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08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Hankrill</dc:creator>
  <cp:lastModifiedBy>Hankrill</cp:lastModifiedBy>
  <cp:revision>2</cp:revision>
  <dcterms:created xsi:type="dcterms:W3CDTF">2019-06-12T19:15:51Z</dcterms:created>
  <dcterms:modified xsi:type="dcterms:W3CDTF">2019-06-12T19:27:54Z</dcterms:modified>
</cp:coreProperties>
</file>