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B80E-3B43-4EB8-9EF1-97C686BF83DC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3E81C-37E5-4274-A00E-58FA4D7177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E81C-37E5-4274-A00E-58FA4D71773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Анализ сайтов для изучения английского языка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048"/>
            <a:ext cx="8352928" cy="670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86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36730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Бесплатное пользование сайтом. </a:t>
            </a:r>
          </a:p>
          <a:p>
            <a:r>
              <a:rPr lang="ru-RU" dirty="0" smtClean="0"/>
              <a:t>Ресурс можно использовать как для самостоятельного обучения, так и для дополнения к курсу английского в языковой школе или занятий с репетитором.</a:t>
            </a:r>
          </a:p>
          <a:p>
            <a:r>
              <a:rPr lang="ru-RU" dirty="0" smtClean="0"/>
              <a:t>Ресурс четко структурирован, что позволяет быстро находить нужные материалы. </a:t>
            </a:r>
          </a:p>
          <a:p>
            <a:r>
              <a:rPr lang="ru-RU" dirty="0" smtClean="0"/>
              <a:t>Огромное количество учебных материалов: игры, тексты, видео, упражнения, </a:t>
            </a:r>
            <a:r>
              <a:rPr lang="ru-RU" dirty="0" err="1" smtClean="0"/>
              <a:t>подкасты</a:t>
            </a:r>
            <a:r>
              <a:rPr lang="ru-RU" dirty="0" smtClean="0"/>
              <a:t>, советы и рекомендации.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5770984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Lingualeo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3325"/>
            <a:ext cx="9144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39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36262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263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9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266928" cy="1143000"/>
          </a:xfrm>
        </p:spPr>
        <p:txBody>
          <a:bodyPr/>
          <a:lstStyle/>
          <a:p>
            <a:r>
              <a:rPr lang="ru-RU" dirty="0" smtClean="0"/>
              <a:t>Список сайтов: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266272"/>
          </a:xfrm>
        </p:spPr>
        <p:txBody>
          <a:bodyPr/>
          <a:lstStyle/>
          <a:p>
            <a:r>
              <a:rPr lang="en-US" dirty="0" smtClean="0"/>
              <a:t>British Council – Learn English </a:t>
            </a:r>
            <a:r>
              <a:rPr lang="en-US" dirty="0" smtClean="0"/>
              <a:t>Kids</a:t>
            </a:r>
            <a:endParaRPr lang="ru-RU" dirty="0" smtClean="0"/>
          </a:p>
          <a:p>
            <a:r>
              <a:rPr lang="en-US" dirty="0" smtClean="0"/>
              <a:t>Native English</a:t>
            </a:r>
          </a:p>
          <a:p>
            <a:r>
              <a:rPr lang="en-US" dirty="0" err="1" smtClean="0"/>
              <a:t>Lingualeo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49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2038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British Council – Learn English Kids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964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5397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16824" cy="627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176464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Бесплатное </a:t>
            </a:r>
            <a:r>
              <a:rPr lang="ru-RU" dirty="0" smtClean="0"/>
              <a:t>пользование </a:t>
            </a:r>
            <a:r>
              <a:rPr lang="ru-RU" dirty="0" smtClean="0"/>
              <a:t>сайтом. </a:t>
            </a:r>
          </a:p>
          <a:p>
            <a:r>
              <a:rPr lang="ru-RU" dirty="0" smtClean="0"/>
              <a:t>Ресурс </a:t>
            </a:r>
            <a:r>
              <a:rPr lang="ru-RU" dirty="0" smtClean="0"/>
              <a:t>можно использовать как для самостоятельного обучения, так и для дополнения к курсу английского в языковой школе или занятий с </a:t>
            </a:r>
            <a:r>
              <a:rPr lang="ru-RU" dirty="0" smtClean="0"/>
              <a:t>репетитором.</a:t>
            </a:r>
          </a:p>
          <a:p>
            <a:r>
              <a:rPr lang="ru-RU" dirty="0" smtClean="0"/>
              <a:t>Ресурс </a:t>
            </a:r>
            <a:r>
              <a:rPr lang="ru-RU" dirty="0" smtClean="0"/>
              <a:t>четко структурирован, что позволяет быстро находить нужные материалы. </a:t>
            </a:r>
          </a:p>
          <a:p>
            <a:r>
              <a:rPr lang="ru-RU" dirty="0" smtClean="0"/>
              <a:t>Огромное </a:t>
            </a:r>
            <a:r>
              <a:rPr lang="ru-RU" dirty="0" smtClean="0"/>
              <a:t>количество учебных материалов: игры, тексты, видео, упражнения, </a:t>
            </a:r>
            <a:r>
              <a:rPr lang="ru-RU" dirty="0" err="1" smtClean="0"/>
              <a:t>подкасты</a:t>
            </a:r>
            <a:r>
              <a:rPr lang="ru-RU" dirty="0" smtClean="0"/>
              <a:t>, советы и рекомендации.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08720"/>
            <a:ext cx="4618856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Native English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3999" cy="443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0807"/>
            <a:ext cx="7812360" cy="673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146</Words>
  <Application>Microsoft Office PowerPoint</Application>
  <PresentationFormat>Экран (4:3)</PresentationFormat>
  <Paragraphs>19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Анализ сайтов для изучения английского языка</vt:lpstr>
      <vt:lpstr>Список сайтов:</vt:lpstr>
      <vt:lpstr>British Council – Learn English Kids </vt:lpstr>
      <vt:lpstr>Слайд 4</vt:lpstr>
      <vt:lpstr>Слайд 5</vt:lpstr>
      <vt:lpstr>Слайд 6</vt:lpstr>
      <vt:lpstr>Преимущества:</vt:lpstr>
      <vt:lpstr>Native English </vt:lpstr>
      <vt:lpstr>Слайд 9</vt:lpstr>
      <vt:lpstr>Слайд 10</vt:lpstr>
      <vt:lpstr>Слайд 11</vt:lpstr>
      <vt:lpstr>Слайд 12</vt:lpstr>
      <vt:lpstr>Преимущества:</vt:lpstr>
      <vt:lpstr>Lingualeo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2019-06-01T10:36:09Z</dcterms:created>
  <dcterms:modified xsi:type="dcterms:W3CDTF">2019-06-02T19:14:51Z</dcterms:modified>
</cp:coreProperties>
</file>