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earn-english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study.ru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9200" y="5943600"/>
            <a:ext cx="3886200" cy="685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Кучерова Любовь Игоревна 23 группа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Анализ сайтов по изучению иностранного языка.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4314" t="25587" r="6863" b="4662"/>
          <a:stretch>
            <a:fillRect/>
          </a:stretch>
        </p:blipFill>
        <p:spPr bwMode="auto">
          <a:xfrm>
            <a:off x="228600" y="152400"/>
            <a:ext cx="597979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35139" t="19791" r="6662" b="19792"/>
          <a:stretch>
            <a:fillRect/>
          </a:stretch>
        </p:blipFill>
        <p:spPr bwMode="auto">
          <a:xfrm>
            <a:off x="3516368" y="3581400"/>
            <a:ext cx="5247126" cy="306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5294" t="23843" r="7843" b="37794"/>
          <a:stretch>
            <a:fillRect/>
          </a:stretch>
        </p:blipFill>
        <p:spPr bwMode="auto">
          <a:xfrm>
            <a:off x="533400" y="1600200"/>
            <a:ext cx="703118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543800" cy="9906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Лингвистический тренажёр Алексея Ермакова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80" t="13381" r="1707" b="4662"/>
          <a:stretch>
            <a:fillRect/>
          </a:stretch>
        </p:blipFill>
        <p:spPr bwMode="auto">
          <a:xfrm>
            <a:off x="304800" y="1524000"/>
            <a:ext cx="8686800" cy="411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Аспекты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717" t="37794" r="40924" b="13381"/>
          <a:stretch>
            <a:fillRect/>
          </a:stretch>
        </p:blipFill>
        <p:spPr bwMode="auto">
          <a:xfrm>
            <a:off x="457200" y="1600200"/>
            <a:ext cx="6248400" cy="333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Фонетика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7451" t="15125" r="28431" b="4662"/>
          <a:stretch>
            <a:fillRect/>
          </a:stretch>
        </p:blipFill>
        <p:spPr bwMode="auto">
          <a:xfrm>
            <a:off x="1143000" y="1447800"/>
            <a:ext cx="5410200" cy="48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Английское произношение</a:t>
            </a:r>
            <a:endParaRPr lang="ru-RU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7451" t="13381" r="27451" b="4662"/>
          <a:stretch>
            <a:fillRect/>
          </a:stretch>
        </p:blipFill>
        <p:spPr bwMode="auto">
          <a:xfrm>
            <a:off x="228600" y="1371600"/>
            <a:ext cx="454930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 l="28331" t="14583" r="30088" b="5208"/>
          <a:stretch>
            <a:fillRect/>
          </a:stretch>
        </p:blipFill>
        <p:spPr bwMode="auto">
          <a:xfrm>
            <a:off x="4506686" y="1371600"/>
            <a:ext cx="463731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843" t="37794" r="41177" b="4662"/>
          <a:stretch>
            <a:fillRect/>
          </a:stretch>
        </p:blipFill>
        <p:spPr bwMode="auto">
          <a:xfrm>
            <a:off x="457200" y="1295400"/>
            <a:ext cx="6477000" cy="411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Американский английский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8431" t="13381" r="28432" b="4662"/>
          <a:stretch>
            <a:fillRect/>
          </a:stretch>
        </p:blipFill>
        <p:spPr bwMode="auto">
          <a:xfrm>
            <a:off x="228599" y="1371600"/>
            <a:ext cx="370948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27745" t="14583" r="28331" b="5208"/>
          <a:stretch>
            <a:fillRect/>
          </a:stretch>
        </p:blipFill>
        <p:spPr bwMode="auto">
          <a:xfrm>
            <a:off x="3810000" y="1371600"/>
            <a:ext cx="50470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1.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6471" t="20356" r="29412" b="4662"/>
          <a:stretch>
            <a:fillRect/>
          </a:stretch>
        </p:blipFill>
        <p:spPr bwMode="auto">
          <a:xfrm>
            <a:off x="1066800" y="1524000"/>
            <a:ext cx="7239000" cy="504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hlinkClick r:id="rId2"/>
              </a:rPr>
              <a:t>http://www.learn-english.ru/</a:t>
            </a:r>
            <a:endParaRPr lang="ru-RU" sz="4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5882" t="13381" r="6863" b="4662"/>
          <a:stretch>
            <a:fillRect/>
          </a:stretch>
        </p:blipFill>
        <p:spPr bwMode="auto">
          <a:xfrm>
            <a:off x="228601" y="1529993"/>
            <a:ext cx="8790562" cy="464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8432" t="20356" r="28431" b="4662"/>
          <a:stretch>
            <a:fillRect/>
          </a:stretch>
        </p:blipFill>
        <p:spPr bwMode="auto">
          <a:xfrm>
            <a:off x="381000" y="380999"/>
            <a:ext cx="4572000" cy="44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28331" t="15625" r="30032" b="5208"/>
          <a:stretch>
            <a:fillRect/>
          </a:stretch>
        </p:blipFill>
        <p:spPr bwMode="auto">
          <a:xfrm>
            <a:off x="4724400" y="1905000"/>
            <a:ext cx="44196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863" t="37794" r="41176" b="5494"/>
          <a:stretch>
            <a:fillRect/>
          </a:stretch>
        </p:blipFill>
        <p:spPr bwMode="auto">
          <a:xfrm>
            <a:off x="304800" y="1676399"/>
            <a:ext cx="6705600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Квартира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8431" t="13381" r="29412" b="4662"/>
          <a:stretch>
            <a:fillRect/>
          </a:stretch>
        </p:blipFill>
        <p:spPr bwMode="auto">
          <a:xfrm>
            <a:off x="228600" y="1371599"/>
            <a:ext cx="5257800" cy="466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28331" t="47917" r="35359" b="40625"/>
          <a:stretch>
            <a:fillRect/>
          </a:stretch>
        </p:blipFill>
        <p:spPr bwMode="auto">
          <a:xfrm>
            <a:off x="3962400" y="5867400"/>
            <a:ext cx="472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Навыки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863" t="37794" r="41176" b="4662"/>
          <a:stretch>
            <a:fillRect/>
          </a:stretch>
        </p:blipFill>
        <p:spPr bwMode="auto">
          <a:xfrm>
            <a:off x="457200" y="1523999"/>
            <a:ext cx="6934200" cy="431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Аудирование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9412" t="13381" r="30392" b="4662"/>
          <a:stretch>
            <a:fillRect/>
          </a:stretch>
        </p:blipFill>
        <p:spPr bwMode="auto">
          <a:xfrm>
            <a:off x="685800" y="1600200"/>
            <a:ext cx="5943600" cy="497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8431" t="15125" r="30392" b="11637"/>
          <a:stretch>
            <a:fillRect/>
          </a:stretch>
        </p:blipFill>
        <p:spPr bwMode="auto">
          <a:xfrm>
            <a:off x="304800" y="2286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28916" t="15625" r="36530" b="5208"/>
          <a:stretch>
            <a:fillRect/>
          </a:stretch>
        </p:blipFill>
        <p:spPr bwMode="auto">
          <a:xfrm>
            <a:off x="4495800" y="1122338"/>
            <a:ext cx="4038599" cy="52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843" t="30818" r="7843" b="4662"/>
          <a:stretch>
            <a:fillRect/>
          </a:stretch>
        </p:blipFill>
        <p:spPr bwMode="auto">
          <a:xfrm>
            <a:off x="739346" y="1447800"/>
            <a:ext cx="79701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Быстрые ссылки</a:t>
            </a:r>
            <a:endParaRPr lang="ru-RU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1569" t="24254" r="7843" b="4662"/>
          <a:stretch>
            <a:fillRect/>
          </a:stretch>
        </p:blipFill>
        <p:spPr bwMode="auto">
          <a:xfrm>
            <a:off x="533400" y="1447799"/>
            <a:ext cx="2895600" cy="532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 l="71083" t="21875" r="8419" b="6250"/>
          <a:stretch>
            <a:fillRect/>
          </a:stretch>
        </p:blipFill>
        <p:spPr bwMode="auto">
          <a:xfrm>
            <a:off x="5410200" y="533400"/>
            <a:ext cx="3048000" cy="600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922" t="15125" r="5882" b="4662"/>
          <a:stretch>
            <a:fillRect/>
          </a:stretch>
        </p:blipFill>
        <p:spPr bwMode="auto">
          <a:xfrm>
            <a:off x="457200" y="18288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3381" r="4902" b="4662"/>
          <a:stretch>
            <a:fillRect/>
          </a:stretch>
        </p:blipFill>
        <p:spPr bwMode="auto">
          <a:xfrm>
            <a:off x="533400" y="457200"/>
            <a:ext cx="739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 l="26369" t="14583" r="26574" b="18750"/>
          <a:stretch>
            <a:fillRect/>
          </a:stretch>
        </p:blipFill>
        <p:spPr bwMode="auto">
          <a:xfrm>
            <a:off x="1981200" y="3398390"/>
            <a:ext cx="4343400" cy="345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Тренажёры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882" t="23844" r="6863" b="4662"/>
          <a:stretch>
            <a:fillRect/>
          </a:stretch>
        </p:blipFill>
        <p:spPr bwMode="auto">
          <a:xfrm>
            <a:off x="304800" y="1676400"/>
            <a:ext cx="843589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http://www.mystudy.ru/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80" t="15694" r="27451" b="4093"/>
          <a:stretch>
            <a:fillRect/>
          </a:stretch>
        </p:blipFill>
        <p:spPr bwMode="auto">
          <a:xfrm>
            <a:off x="533400" y="838200"/>
            <a:ext cx="8382000" cy="528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80" t="13381" r="81373" b="4662"/>
          <a:stretch>
            <a:fillRect/>
          </a:stretch>
        </p:blipFill>
        <p:spPr bwMode="auto">
          <a:xfrm>
            <a:off x="609600" y="533400"/>
            <a:ext cx="24384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l="1391" t="66667" r="82211" b="13542"/>
          <a:stretch>
            <a:fillRect/>
          </a:stretch>
        </p:blipFill>
        <p:spPr bwMode="auto">
          <a:xfrm>
            <a:off x="3352800" y="3276600"/>
            <a:ext cx="4523872" cy="30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Модальные глаголы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7647" t="36050" r="1961" b="34306"/>
          <a:stretch>
            <a:fillRect/>
          </a:stretch>
        </p:blipFill>
        <p:spPr bwMode="auto">
          <a:xfrm>
            <a:off x="304800" y="1600200"/>
            <a:ext cx="845371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8961" t="32292" r="7247" b="18750"/>
          <a:stretch>
            <a:fillRect/>
          </a:stretch>
        </p:blipFill>
        <p:spPr bwMode="auto">
          <a:xfrm>
            <a:off x="353438" y="3581400"/>
            <a:ext cx="8409562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Репетиторы</a:t>
            </a: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3843" r="1961" b="4662"/>
          <a:stretch>
            <a:fillRect/>
          </a:stretch>
        </p:blipFill>
        <p:spPr bwMode="auto">
          <a:xfrm>
            <a:off x="304800" y="1447800"/>
            <a:ext cx="854926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Курсы</a:t>
            </a:r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36050" b="20356"/>
          <a:stretch>
            <a:fillRect/>
          </a:stretch>
        </p:blipFill>
        <p:spPr bwMode="auto">
          <a:xfrm>
            <a:off x="457200" y="1828800"/>
            <a:ext cx="839419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Тренажёр «Английская практика»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4314" t="22100" r="6863" b="15125"/>
          <a:stretch>
            <a:fillRect/>
          </a:stretch>
        </p:blipFill>
        <p:spPr bwMode="auto">
          <a:xfrm>
            <a:off x="533400" y="146304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4314" t="23843" r="6863" b="4662"/>
          <a:stretch>
            <a:fillRect/>
          </a:stretch>
        </p:blipFill>
        <p:spPr bwMode="auto">
          <a:xfrm>
            <a:off x="685800" y="1447800"/>
            <a:ext cx="7391400" cy="50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4146" t="15972" r="6985" b="46759"/>
          <a:stretch>
            <a:fillRect/>
          </a:stretch>
        </p:blipFill>
        <p:spPr bwMode="auto">
          <a:xfrm>
            <a:off x="228600" y="304800"/>
            <a:ext cx="7772400" cy="276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l="34773" t="14584" r="19546" b="6250"/>
          <a:stretch>
            <a:fillRect/>
          </a:stretch>
        </p:blipFill>
        <p:spPr bwMode="auto">
          <a:xfrm>
            <a:off x="3581400" y="2971800"/>
            <a:ext cx="4495800" cy="356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Диалоги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4314" t="16868" r="6863" b="4662"/>
          <a:stretch>
            <a:fillRect/>
          </a:stretch>
        </p:blipFill>
        <p:spPr bwMode="auto">
          <a:xfrm>
            <a:off x="609600" y="1371600"/>
            <a:ext cx="79248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4314" t="13381" r="7843" b="25587"/>
          <a:stretch>
            <a:fillRect/>
          </a:stretch>
        </p:blipFill>
        <p:spPr bwMode="auto">
          <a:xfrm>
            <a:off x="228600" y="304800"/>
            <a:ext cx="72390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35359" t="15625" r="19546" b="5208"/>
          <a:stretch>
            <a:fillRect/>
          </a:stretch>
        </p:blipFill>
        <p:spPr bwMode="auto">
          <a:xfrm>
            <a:off x="3886200" y="3733800"/>
            <a:ext cx="4419600" cy="285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882" t="13381" r="6863" b="4662"/>
          <a:stretch>
            <a:fillRect/>
          </a:stretch>
        </p:blipFill>
        <p:spPr bwMode="auto">
          <a:xfrm>
            <a:off x="361544" y="1600200"/>
            <a:ext cx="8477655" cy="447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</TotalTime>
  <Words>54</Words>
  <Application>Microsoft Office PowerPoint</Application>
  <PresentationFormat>Экран (4:3)</PresentationFormat>
  <Paragraphs>25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Справедливость</vt:lpstr>
      <vt:lpstr>Анализ сайтов по изучению иностранного языка.</vt:lpstr>
      <vt:lpstr>http://www.learn-english.ru/</vt:lpstr>
      <vt:lpstr>Тренажёры</vt:lpstr>
      <vt:lpstr>Тренажёр «Английская практика»</vt:lpstr>
      <vt:lpstr>Рассказы</vt:lpstr>
      <vt:lpstr>Слайд 6</vt:lpstr>
      <vt:lpstr>Диалоги</vt:lpstr>
      <vt:lpstr>Слайд 8</vt:lpstr>
      <vt:lpstr>Песни</vt:lpstr>
      <vt:lpstr>Слайд 10</vt:lpstr>
      <vt:lpstr>Контакты</vt:lpstr>
      <vt:lpstr>Лингвистический тренажёр Алексея Ермакова</vt:lpstr>
      <vt:lpstr>Слайд 13</vt:lpstr>
      <vt:lpstr>Аспекты</vt:lpstr>
      <vt:lpstr>Фонетика</vt:lpstr>
      <vt:lpstr>Английское произношение</vt:lpstr>
      <vt:lpstr>Разделы</vt:lpstr>
      <vt:lpstr>Американский английский</vt:lpstr>
      <vt:lpstr>Урок 1.</vt:lpstr>
      <vt:lpstr>Слайд 20</vt:lpstr>
      <vt:lpstr>Темы</vt:lpstr>
      <vt:lpstr>Квартира</vt:lpstr>
      <vt:lpstr>Навыки</vt:lpstr>
      <vt:lpstr>Аудирование</vt:lpstr>
      <vt:lpstr>Слайд 25</vt:lpstr>
      <vt:lpstr>Слайд 26</vt:lpstr>
      <vt:lpstr>Быстрые ссылки</vt:lpstr>
      <vt:lpstr>Слайд 28</vt:lpstr>
      <vt:lpstr>Слайд 29</vt:lpstr>
      <vt:lpstr>http://www.mystudy.ru/</vt:lpstr>
      <vt:lpstr>Слайд 31</vt:lpstr>
      <vt:lpstr>Слайд 32</vt:lpstr>
      <vt:lpstr>Модальные глаголы</vt:lpstr>
      <vt:lpstr>Репетиторы</vt:lpstr>
      <vt:lpstr>Курсы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сайтов по изучению иностранного языка.</dc:title>
  <dc:creator>Люба</dc:creator>
  <cp:lastModifiedBy>Люба</cp:lastModifiedBy>
  <cp:revision>10</cp:revision>
  <dcterms:created xsi:type="dcterms:W3CDTF">2019-06-11T18:43:13Z</dcterms:created>
  <dcterms:modified xsi:type="dcterms:W3CDTF">2019-06-12T15:02:46Z</dcterms:modified>
</cp:coreProperties>
</file>