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97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9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145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35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123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63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72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6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1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6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92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5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4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7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6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D70C0-72B0-4FED-9D9E-7C4D33D8623B}" type="datetimeFigureOut">
              <a:rPr lang="ru-RU" smtClean="0"/>
              <a:t>вс 20.05.18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A95C5E-EEE9-4FCD-8303-7AE6A49C5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4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70016" y="1508166"/>
            <a:ext cx="9630888" cy="407323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был проведен в 5-2 классе МОУ Тверской Гимназии №10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провели: Пименов М.В., Нечаева А.Е., Кузьменко С.В., Малкова К.С.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Фотографирование произвели: Нечаева А.Е., Малкова К.С., Пименов М.В.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59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675" y="609600"/>
            <a:ext cx="7866475" cy="5899857"/>
          </a:xfrm>
        </p:spPr>
      </p:pic>
    </p:spTree>
    <p:extLst>
      <p:ext uri="{BB962C8B-B14F-4D97-AF65-F5344CB8AC3E}">
        <p14:creationId xmlns:p14="http://schemas.microsoft.com/office/powerpoint/2010/main" val="60903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676" y="609600"/>
            <a:ext cx="7571646" cy="5678735"/>
          </a:xfrm>
        </p:spPr>
      </p:pic>
    </p:spTree>
    <p:extLst>
      <p:ext uri="{BB962C8B-B14F-4D97-AF65-F5344CB8AC3E}">
        <p14:creationId xmlns:p14="http://schemas.microsoft.com/office/powerpoint/2010/main" val="132113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90" y="609600"/>
            <a:ext cx="7949602" cy="5962203"/>
          </a:xfrm>
        </p:spPr>
      </p:pic>
    </p:spTree>
    <p:extLst>
      <p:ext uri="{BB962C8B-B14F-4D97-AF65-F5344CB8AC3E}">
        <p14:creationId xmlns:p14="http://schemas.microsoft.com/office/powerpoint/2010/main" val="262513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52" y="609600"/>
            <a:ext cx="7262887" cy="5447166"/>
          </a:xfrm>
        </p:spPr>
      </p:pic>
    </p:spTree>
    <p:extLst>
      <p:ext uri="{BB962C8B-B14F-4D97-AF65-F5344CB8AC3E}">
        <p14:creationId xmlns:p14="http://schemas.microsoft.com/office/powerpoint/2010/main" val="206246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530" y="609600"/>
            <a:ext cx="7384472" cy="5538354"/>
          </a:xfrm>
        </p:spPr>
      </p:pic>
    </p:spTree>
    <p:extLst>
      <p:ext uri="{BB962C8B-B14F-4D97-AF65-F5344CB8AC3E}">
        <p14:creationId xmlns:p14="http://schemas.microsoft.com/office/powerpoint/2010/main" val="389029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Учителем географии Шараповой Н.Н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учащимися 5-2 класс.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13123498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43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 Учителем географии Шараповой Н.Н и учащимися 5-2 класс.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2018-05-19T21:19:03Z</dcterms:created>
  <dcterms:modified xsi:type="dcterms:W3CDTF">2018-05-19T21:29:42Z</dcterms:modified>
</cp:coreProperties>
</file>