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495598-66EE-44EA-AE69-4CE285A94B2A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B18E17F-E554-48E5-A4B2-A5D836606B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 Особо охраняемые природные территории в Тверской области: проблемы законодательного и правоприменительного характера»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953000" cy="1752600"/>
          </a:xfrm>
        </p:spPr>
        <p:txBody>
          <a:bodyPr/>
          <a:lstStyle/>
          <a:p>
            <a:r>
              <a:rPr lang="ru-RU" dirty="0" smtClean="0"/>
              <a:t>Выполнили: студенты 32 группы юридического факультета Королёв А.В.,                         Шмелёва А.В. </a:t>
            </a:r>
            <a:endParaRPr lang="ru-RU" dirty="0"/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3425957" cy="2569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131024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ООПТ Тверской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348880"/>
            <a:ext cx="3034680" cy="8195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регионального значения (992)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2348880"/>
            <a:ext cx="24482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</a:t>
            </a:r>
            <a:r>
              <a:rPr lang="ru-RU" sz="2400" dirty="0" smtClean="0"/>
              <a:t>естного значения (3)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573016"/>
            <a:ext cx="25922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осударственные природные заповедники (574)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4941168"/>
            <a:ext cx="24482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амятники природы (417)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717032"/>
            <a:ext cx="24352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отанический сад (1)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348880"/>
            <a:ext cx="269979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едерального значения (2)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393201" y="1914922"/>
            <a:ext cx="487007" cy="490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245458">
            <a:off x="1873949" y="1924752"/>
            <a:ext cx="432048" cy="498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901306">
            <a:off x="7020272" y="191683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635896" y="321297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flipH="1">
            <a:off x="4716016" y="3212976"/>
            <a:ext cx="7200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80112" y="3212976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645024"/>
            <a:ext cx="7931224" cy="29797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ООПТ - </a:t>
            </a:r>
            <a:r>
              <a:rPr lang="ru-RU" dirty="0" smtClean="0"/>
              <a:t>наиболее </a:t>
            </a:r>
            <a:r>
              <a:rPr lang="ru-RU" dirty="0" smtClean="0"/>
              <a:t>эффективный способ </a:t>
            </a:r>
            <a:r>
              <a:rPr lang="ru-RU" dirty="0" smtClean="0"/>
              <a:t>охраны природы и формирования экологического каркаса территории области, который призван сохранить экологическое равновесие и обеспечить устойчивое развитие природных </a:t>
            </a:r>
            <a:r>
              <a:rPr lang="ru-RU" dirty="0" smtClean="0"/>
              <a:t>экосистем.</a:t>
            </a:r>
            <a:endParaRPr lang="ru-RU" dirty="0"/>
          </a:p>
        </p:txBody>
      </p:sp>
      <p:pic>
        <p:nvPicPr>
          <p:cNvPr id="4" name="Рисунок 3" descr="38cbaf36ff50b76931f1936ecdb5de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60851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3240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результате строительства без экологической экспертизы туристического комплекса в Старицком районе на берегу Волги в окрестностях дер. Сельцо на территории государственного памятника природы «Лес </a:t>
            </a:r>
            <a:r>
              <a:rPr lang="ru-RU" dirty="0" err="1" smtClean="0"/>
              <a:t>Сельцовские</a:t>
            </a:r>
            <a:r>
              <a:rPr lang="ru-RU" dirty="0" smtClean="0"/>
              <a:t> </a:t>
            </a:r>
            <a:r>
              <a:rPr lang="ru-RU" dirty="0" err="1" smtClean="0"/>
              <a:t>заломки</a:t>
            </a:r>
            <a:r>
              <a:rPr lang="ru-RU" dirty="0" smtClean="0"/>
              <a:t>» в 2004-2005 гг. был уничтожен растительный и почвенный покров на площади около 1 га. Причинен ущерб популяциям редких видов растений, занесенных в Красную книгу Тверской области (2002 г.) – 19 видов, в том числе вида, занесенного в Красную книгу РСФСР (1988 г.) – ятрышника </a:t>
            </a:r>
            <a:r>
              <a:rPr lang="ru-RU" dirty="0" err="1" smtClean="0"/>
              <a:t>шлемоносного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4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221088"/>
            <a:ext cx="4968552" cy="2208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86800" cy="2304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smtClean="0"/>
              <a:t>территории заказника «Чистый лес», где в 2005 г. произведена вырубка </a:t>
            </a:r>
            <a:r>
              <a:rPr lang="ru-RU" sz="2800" dirty="0" err="1" smtClean="0"/>
              <a:t>старовозрастного</a:t>
            </a:r>
            <a:r>
              <a:rPr lang="ru-RU" sz="2800" dirty="0" smtClean="0"/>
              <a:t> леса, что противоречит целям создания заказника и ставит под угрозу уникальные научные исследования. </a:t>
            </a:r>
            <a:endParaRPr lang="ru-RU" sz="2800" dirty="0"/>
          </a:p>
        </p:txBody>
      </p:sp>
      <p:pic>
        <p:nvPicPr>
          <p:cNvPr id="4" name="Содержимое 3" descr="i0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4251052" cy="318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Правовая бесхозность ООПТ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 соответствии </a:t>
            </a:r>
            <a:r>
              <a:rPr lang="ru-RU" dirty="0" smtClean="0"/>
              <a:t>со </a:t>
            </a:r>
            <a:r>
              <a:rPr lang="ru-RU" dirty="0" smtClean="0"/>
              <a:t>ст. </a:t>
            </a:r>
            <a:r>
              <a:rPr lang="ru-RU" dirty="0" smtClean="0"/>
              <a:t>4 </a:t>
            </a:r>
            <a:r>
              <a:rPr lang="ru-RU" dirty="0" smtClean="0"/>
              <a:t>закона </a:t>
            </a:r>
            <a:r>
              <a:rPr lang="ru-RU" dirty="0" smtClean="0"/>
              <a:t>«Об ООПТ в Тверской области», осуществление государственного управления в области организации и функционирования особо охраняемых природных территорий регионального значения относится к полномочиям органов исполнительной власти Тверской области. Однако в нашем регионе такие функции напрямую ни на кого не возложены, поэтому многие ООПТ города Твери находятся в запущенном состоянии.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4032448" cy="568863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Решение </a:t>
            </a:r>
            <a:r>
              <a:rPr lang="ru-RU" dirty="0" smtClean="0"/>
              <a:t>проблем </a:t>
            </a:r>
            <a:r>
              <a:rPr lang="ru-RU" dirty="0" smtClean="0"/>
              <a:t>особо </a:t>
            </a:r>
            <a:r>
              <a:rPr lang="ru-RU" dirty="0" smtClean="0"/>
              <a:t>охраняемых природных территорий </a:t>
            </a:r>
            <a:r>
              <a:rPr lang="ru-RU" dirty="0" smtClean="0"/>
              <a:t>Тверской области возможно </a:t>
            </a:r>
            <a:r>
              <a:rPr lang="ru-RU" dirty="0" smtClean="0"/>
              <a:t>только лишь при активном участии жителей </a:t>
            </a:r>
            <a:r>
              <a:rPr lang="ru-RU" dirty="0" smtClean="0"/>
              <a:t>области </a:t>
            </a:r>
            <a:r>
              <a:rPr lang="ru-RU" dirty="0" smtClean="0"/>
              <a:t>и при изменении политической линии, проводимой органами государственной власти Тверской области.</a:t>
            </a:r>
          </a:p>
          <a:p>
            <a:endParaRPr lang="ru-RU" dirty="0"/>
          </a:p>
        </p:txBody>
      </p:sp>
      <p:pic>
        <p:nvPicPr>
          <p:cNvPr id="4" name="Рисунок 3" descr="protect-450596_960_720-38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619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672408" cy="245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oala-gif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669022" cy="2936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</TotalTime>
  <Words>300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« Особо охраняемые природные территории в Тверской области: проблемы законодательного и правоприменительного характера»</vt:lpstr>
      <vt:lpstr>ООПТ Тверской области</vt:lpstr>
      <vt:lpstr>Слайд 3</vt:lpstr>
      <vt:lpstr>Слайд 4</vt:lpstr>
      <vt:lpstr>На территории заказника «Чистый лес», где в 2005 г. произведена вырубка старовозрастного леса, что противоречит целям создания заказника и ставит под угрозу уникальные научные исследования. </vt:lpstr>
      <vt:lpstr>Правовая бесхозность ООПТ</vt:lpstr>
      <vt:lpstr>Слайд 7</vt:lpstr>
      <vt:lpstr>СПАСИБО ЗА ВНИМАНИЕ!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Особо охраняемые природные территории в Тверской области: проблемы законодательного и правоприменительного характера»</dc:title>
  <dc:creator>Вячеслав</dc:creator>
  <cp:lastModifiedBy>Вячеслав</cp:lastModifiedBy>
  <cp:revision>6</cp:revision>
  <dcterms:created xsi:type="dcterms:W3CDTF">2018-05-14T10:05:46Z</dcterms:created>
  <dcterms:modified xsi:type="dcterms:W3CDTF">2018-05-14T10:57:56Z</dcterms:modified>
</cp:coreProperties>
</file>