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92" r:id="rId29"/>
    <p:sldId id="293" r:id="rId30"/>
    <p:sldId id="289" r:id="rId31"/>
    <p:sldId id="290" r:id="rId32"/>
    <p:sldId id="291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4" r:id="rId43"/>
    <p:sldId id="305" r:id="rId44"/>
    <p:sldId id="306" r:id="rId45"/>
    <p:sldId id="308" r:id="rId46"/>
    <p:sldId id="309" r:id="rId47"/>
    <p:sldId id="310" r:id="rId48"/>
    <p:sldId id="311" r:id="rId49"/>
    <p:sldId id="312" r:id="rId50"/>
    <p:sldId id="313" r:id="rId51"/>
    <p:sldId id="315" r:id="rId52"/>
    <p:sldId id="316" r:id="rId53"/>
    <p:sldId id="317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93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4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6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71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42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985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25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56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89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397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7EA6C4F9-4F82-432C-B8A4-14E192B83105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472BF4C-C460-4B52-91AD-FCF59922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8000" dirty="0" smtClean="0"/>
              <a:t>lingualeo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Ссылка: </a:t>
            </a:r>
            <a:r>
              <a:rPr lang="ru-RU" dirty="0" smtClean="0"/>
              <a:t>https</a:t>
            </a:r>
            <a:r>
              <a:rPr lang="ru-RU" dirty="0"/>
              <a:t>://lingualeo.com/ru</a:t>
            </a:r>
            <a:r>
              <a:rPr lang="ru-RU" dirty="0" smtClean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872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7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19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909"/>
            <a:ext cx="12192000" cy="51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5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5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71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8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04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79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5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7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50"/>
            <a:ext cx="12192000" cy="68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62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5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75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92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12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5107" y="1454257"/>
            <a:ext cx="9966960" cy="3035808"/>
          </a:xfrm>
        </p:spPr>
        <p:txBody>
          <a:bodyPr/>
          <a:lstStyle/>
          <a:p>
            <a:r>
              <a:rPr lang="en-US" dirty="0" smtClean="0"/>
              <a:t>Native English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Ссылка: </a:t>
            </a:r>
            <a:r>
              <a:rPr lang="en-US" dirty="0"/>
              <a:t>https://www.native-english.ru/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7024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5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25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11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" y="2754"/>
            <a:ext cx="12008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93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24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10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44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70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93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42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91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9402" cy="816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64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88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27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40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6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89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98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700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86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023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39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4938" y="1443239"/>
            <a:ext cx="9966960" cy="3035808"/>
          </a:xfrm>
        </p:spPr>
        <p:txBody>
          <a:bodyPr/>
          <a:lstStyle/>
          <a:p>
            <a:r>
              <a:rPr lang="en-US" dirty="0" smtClean="0"/>
              <a:t>Fluent English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Ссылка: </a:t>
            </a:r>
            <a:r>
              <a:rPr lang="en-US" dirty="0"/>
              <a:t>http://www.fluent-english.ru/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8803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61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93" y="0"/>
            <a:ext cx="9340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8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75" y="0"/>
            <a:ext cx="8958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71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62" y="0"/>
            <a:ext cx="9006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13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96" y="0"/>
            <a:ext cx="8765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37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548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93" y="0"/>
            <a:ext cx="8966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5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35" y="0"/>
            <a:ext cx="8914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80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24" y="0"/>
            <a:ext cx="8942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584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64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1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5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6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341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792</TotalTime>
  <Words>23</Words>
  <Application>Microsoft Office PowerPoint</Application>
  <PresentationFormat>Широкоэкранный</PresentationFormat>
  <Paragraphs>6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8" baseType="lpstr">
      <vt:lpstr>Cambria</vt:lpstr>
      <vt:lpstr>Rockwell</vt:lpstr>
      <vt:lpstr>Rockwell Condensed</vt:lpstr>
      <vt:lpstr>Wingdings</vt:lpstr>
      <vt:lpstr>Дерево</vt:lpstr>
      <vt:lpstr>lingualeo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Native English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Fluent English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lingualeo</dc:title>
  <dc:creator>Наталья Добромыслова</dc:creator>
  <cp:lastModifiedBy>Наталья Добромыслова</cp:lastModifiedBy>
  <cp:revision>14</cp:revision>
  <dcterms:created xsi:type="dcterms:W3CDTF">2019-06-10T15:00:57Z</dcterms:created>
  <dcterms:modified xsi:type="dcterms:W3CDTF">2019-06-12T21:21:58Z</dcterms:modified>
</cp:coreProperties>
</file>