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1308" y="4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C423D1-4310-42EE-AE17-9C946418C981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8AE8F1-7990-4D75-B961-009529E9A6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663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70D2-856C-4BD4-905F-55302454766F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45C2-8628-42CD-BBF6-8DA9B62C3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1741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70D2-856C-4BD4-905F-55302454766F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45C2-8628-42CD-BBF6-8DA9B62C3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3338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70D2-856C-4BD4-905F-55302454766F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45C2-8628-42CD-BBF6-8DA9B62C3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7188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70D2-856C-4BD4-905F-55302454766F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45C2-8628-42CD-BBF6-8DA9B62C32E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625669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70D2-856C-4BD4-905F-55302454766F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45C2-8628-42CD-BBF6-8DA9B62C3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5478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70D2-856C-4BD4-905F-55302454766F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45C2-8628-42CD-BBF6-8DA9B62C3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4131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70D2-856C-4BD4-905F-55302454766F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45C2-8628-42CD-BBF6-8DA9B62C3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2147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70D2-856C-4BD4-905F-55302454766F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45C2-8628-42CD-BBF6-8DA9B62C3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7172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70D2-856C-4BD4-905F-55302454766F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45C2-8628-42CD-BBF6-8DA9B62C3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8123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70D2-856C-4BD4-905F-55302454766F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45C2-8628-42CD-BBF6-8DA9B62C3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0108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70D2-856C-4BD4-905F-55302454766F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45C2-8628-42CD-BBF6-8DA9B62C3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202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70D2-856C-4BD4-905F-55302454766F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45C2-8628-42CD-BBF6-8DA9B62C3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8596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70D2-856C-4BD4-905F-55302454766F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45C2-8628-42CD-BBF6-8DA9B62C3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1624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70D2-856C-4BD4-905F-55302454766F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45C2-8628-42CD-BBF6-8DA9B62C3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7201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70D2-856C-4BD4-905F-55302454766F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45C2-8628-42CD-BBF6-8DA9B62C3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2182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70D2-856C-4BD4-905F-55302454766F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45C2-8628-42CD-BBF6-8DA9B62C3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4364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270D2-856C-4BD4-905F-55302454766F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845C2-8628-42CD-BBF6-8DA9B62C3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3769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44270D2-856C-4BD4-905F-55302454766F}" type="datetimeFigureOut">
              <a:rPr lang="ru-RU" smtClean="0"/>
              <a:t>12.05.2018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845C2-8628-42CD-BBF6-8DA9B62C32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9250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2C057F8-2C49-4A76-87B5-78C495967A1F}"/>
              </a:ext>
            </a:extLst>
          </p:cNvPr>
          <p:cNvSpPr txBox="1"/>
          <p:nvPr/>
        </p:nvSpPr>
        <p:spPr>
          <a:xfrm>
            <a:off x="1" y="1438275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 охраняемые природные территории Тверской области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61CB60-20A1-4F80-81D0-13D919F0D179}"/>
              </a:ext>
            </a:extLst>
          </p:cNvPr>
          <p:cNvSpPr txBox="1"/>
          <p:nvPr/>
        </p:nvSpPr>
        <p:spPr>
          <a:xfrm>
            <a:off x="0" y="2543175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Ботанический сад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ТвГУ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F7AB6A-B33A-4B8D-9DCE-F2532A02B31D}"/>
              </a:ext>
            </a:extLst>
          </p:cNvPr>
          <p:cNvSpPr txBox="1"/>
          <p:nvPr/>
        </p:nvSpPr>
        <p:spPr>
          <a:xfrm>
            <a:off x="6553200" y="4286250"/>
            <a:ext cx="5143500" cy="873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 студент 3 курса 31 группы</a:t>
            </a:r>
          </a:p>
          <a:p>
            <a:pPr algn="r">
              <a:lnSpc>
                <a:spcPct val="15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Батраков Никита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61E79D-4FB2-4D3D-8DD4-A687820B7C62}"/>
              </a:ext>
            </a:extLst>
          </p:cNvPr>
          <p:cNvSpPr txBox="1"/>
          <p:nvPr/>
        </p:nvSpPr>
        <p:spPr>
          <a:xfrm>
            <a:off x="0" y="6010345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Тверь 2018</a:t>
            </a:r>
          </a:p>
        </p:txBody>
      </p:sp>
    </p:spTree>
    <p:extLst>
      <p:ext uri="{BB962C8B-B14F-4D97-AF65-F5344CB8AC3E}">
        <p14:creationId xmlns:p14="http://schemas.microsoft.com/office/powerpoint/2010/main" val="4447712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1897FD-274D-4145-B8B2-AA112D0257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9776" y="3219777"/>
            <a:ext cx="5110716" cy="291591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51D7259-67FA-45DD-A541-CC79FB399A6D}"/>
              </a:ext>
            </a:extLst>
          </p:cNvPr>
          <p:cNvSpPr txBox="1"/>
          <p:nvPr/>
        </p:nvSpPr>
        <p:spPr>
          <a:xfrm>
            <a:off x="446568" y="754912"/>
            <a:ext cx="54545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Самый северный ботанический сад России с экспозицией степных растений, единственный в своём роде во всем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Верхневолжье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1AB33AE-44B1-472A-B39F-33B60FF642CD}"/>
              </a:ext>
            </a:extLst>
          </p:cNvPr>
          <p:cNvSpPr txBox="1"/>
          <p:nvPr/>
        </p:nvSpPr>
        <p:spPr>
          <a:xfrm>
            <a:off x="446568" y="3630913"/>
            <a:ext cx="54545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Расположен в Заволжском районе Твери, недалеко от места впадения Тверцы в Волгу.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1131E47-E9F4-4C8D-B8E1-A7F78702C0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405" y="319567"/>
            <a:ext cx="2540000" cy="254000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1386268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A78CBA-EA87-4F99-8C81-9BC8EAA055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447" y="1321822"/>
            <a:ext cx="3061462" cy="5132142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B01A30-4074-4051-8C40-8BC5950AA1BC}"/>
              </a:ext>
            </a:extLst>
          </p:cNvPr>
          <p:cNvSpPr txBox="1"/>
          <p:nvPr/>
        </p:nvSpPr>
        <p:spPr>
          <a:xfrm>
            <a:off x="776174" y="903767"/>
            <a:ext cx="57415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Объект историко-культурного и природного наследия — памятник археологии.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2DDB07-5B8A-4791-A300-BE81E68B9A1C}"/>
              </a:ext>
            </a:extLst>
          </p:cNvPr>
          <p:cNvSpPr txBox="1"/>
          <p:nvPr/>
        </p:nvSpPr>
        <p:spPr>
          <a:xfrm>
            <a:off x="776175" y="2977116"/>
            <a:ext cx="57415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 саду представлено около 350 видов деревьев и кустарников, более 2000 травянистых растений, создано 8 экспозиций и 6 фондовых коллекций.</a:t>
            </a:r>
          </a:p>
        </p:txBody>
      </p:sp>
    </p:spTree>
    <p:extLst>
      <p:ext uri="{BB962C8B-B14F-4D97-AF65-F5344CB8AC3E}">
        <p14:creationId xmlns:p14="http://schemas.microsoft.com/office/powerpoint/2010/main" val="25277577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449C14-CB00-4A5C-853D-82D04BB31E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685" y="2416448"/>
            <a:ext cx="4181475" cy="2457450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D281C5-A775-484E-BCF9-88E4670C9057}"/>
              </a:ext>
            </a:extLst>
          </p:cNvPr>
          <p:cNvSpPr txBox="1"/>
          <p:nvPr/>
        </p:nvSpPr>
        <p:spPr>
          <a:xfrm>
            <a:off x="754912" y="425138"/>
            <a:ext cx="9356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природных ресурсов и экологии Тверской области от 16.01.2017 № 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9F4E0B-66DD-4990-AE3C-F7D505FBC42A}"/>
              </a:ext>
            </a:extLst>
          </p:cNvPr>
          <p:cNvSpPr txBox="1"/>
          <p:nvPr/>
        </p:nvSpPr>
        <p:spPr>
          <a:xfrm>
            <a:off x="701748" y="3199066"/>
            <a:ext cx="4784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Категория: дендрологические парки и ботанические сады.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1018AF-7382-471C-A8DA-FDB76934E720}"/>
              </a:ext>
            </a:extLst>
          </p:cNvPr>
          <p:cNvSpPr txBox="1"/>
          <p:nvPr/>
        </p:nvSpPr>
        <p:spPr>
          <a:xfrm>
            <a:off x="701748" y="1847399"/>
            <a:ext cx="5039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Особо охраняемая природная территория регионального значения.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39B9B3-2E7A-41A7-88F5-0CAE040071F3}"/>
              </a:ext>
            </a:extLst>
          </p:cNvPr>
          <p:cNvSpPr txBox="1"/>
          <p:nvPr/>
        </p:nvSpPr>
        <p:spPr>
          <a:xfrm>
            <a:off x="754912" y="4550733"/>
            <a:ext cx="4561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Площадь: 2,6 га.</a:t>
            </a:r>
          </a:p>
        </p:txBody>
      </p:sp>
    </p:spTree>
    <p:extLst>
      <p:ext uri="{BB962C8B-B14F-4D97-AF65-F5344CB8AC3E}">
        <p14:creationId xmlns:p14="http://schemas.microsoft.com/office/powerpoint/2010/main" val="20486344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CF7F15-69A8-4E19-9CFE-931799B68E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838" y="3154062"/>
            <a:ext cx="4810051" cy="319342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3A0C3C-E248-477C-B221-75766CC577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949" y="3154062"/>
            <a:ext cx="4808927" cy="3193428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3614EE-185D-43FA-B5ED-3FA7C2A38926}"/>
              </a:ext>
            </a:extLst>
          </p:cNvPr>
          <p:cNvSpPr txBox="1"/>
          <p:nvPr/>
        </p:nvSpPr>
        <p:spPr>
          <a:xfrm>
            <a:off x="552894" y="1744393"/>
            <a:ext cx="115575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Положение о Ботаническом саде Тверского государственного университета.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EBE561-3FFD-489F-941A-159C433F4FC1}"/>
              </a:ext>
            </a:extLst>
          </p:cNvPr>
          <p:cNvSpPr txBox="1"/>
          <p:nvPr/>
        </p:nvSpPr>
        <p:spPr>
          <a:xfrm>
            <a:off x="2137145" y="269824"/>
            <a:ext cx="67729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Администрации Тверской области от 11.03.2004 N 24</a:t>
            </a:r>
          </a:p>
        </p:txBody>
      </p:sp>
    </p:spTree>
    <p:extLst>
      <p:ext uri="{BB962C8B-B14F-4D97-AF65-F5344CB8AC3E}">
        <p14:creationId xmlns:p14="http://schemas.microsoft.com/office/powerpoint/2010/main" val="17581941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F28D8F-0DE4-4811-9C5D-28F377306C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5543" y="4095149"/>
            <a:ext cx="3482649" cy="2312697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8CC8CC-D75E-4FFF-9F90-012FE0733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5543" y="1434532"/>
            <a:ext cx="3482649" cy="231269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04E0EC-231B-436C-A35B-DF25CD757DDA}"/>
              </a:ext>
            </a:extLst>
          </p:cNvPr>
          <p:cNvSpPr txBox="1"/>
          <p:nvPr/>
        </p:nvSpPr>
        <p:spPr>
          <a:xfrm>
            <a:off x="1350334" y="193751"/>
            <a:ext cx="9675627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Тверской городской Думы от 20.03.1996 № 35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934B52-EAAE-4893-AF6E-2CF5B4FDA12B}"/>
              </a:ext>
            </a:extLst>
          </p:cNvPr>
          <p:cNvSpPr txBox="1"/>
          <p:nvPr/>
        </p:nvSpPr>
        <p:spPr>
          <a:xfrm>
            <a:off x="441249" y="1113552"/>
            <a:ext cx="74587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Рекомендовать Тверскому государственному университету активизировать научную и учебную деятельность на базе ботанического сада.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2AC3C0-D62D-496A-AF68-F037316BEE2D}"/>
              </a:ext>
            </a:extLst>
          </p:cNvPr>
          <p:cNvSpPr txBox="1"/>
          <p:nvPr/>
        </p:nvSpPr>
        <p:spPr>
          <a:xfrm>
            <a:off x="441249" y="2590880"/>
            <a:ext cx="74587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Предложить администрации города создать рабочую группу.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2C069F-3596-4E39-830D-5228A3A4187D}"/>
              </a:ext>
            </a:extLst>
          </p:cNvPr>
          <p:cNvSpPr txBox="1"/>
          <p:nvPr/>
        </p:nvSpPr>
        <p:spPr>
          <a:xfrm>
            <a:off x="446565" y="3212182"/>
            <a:ext cx="745342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Рекомендовать администрации города, учитывая перспективу развития ботанического сада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Тверце, временно приостановить действия по отчуждению земельных участков, находящихся как на территории этого сада, так и в непосредственной близости от его границ.</a:t>
            </a:r>
          </a:p>
        </p:txBody>
      </p:sp>
    </p:spTree>
    <p:extLst>
      <p:ext uri="{BB962C8B-B14F-4D97-AF65-F5344CB8AC3E}">
        <p14:creationId xmlns:p14="http://schemas.microsoft.com/office/powerpoint/2010/main" val="29378930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F6FFC4-5350-4DBE-82FA-F217FB988C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090" y="2137144"/>
            <a:ext cx="4852783" cy="3222551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D849C2-BBDE-4A53-8F02-D99F342B1684}"/>
              </a:ext>
            </a:extLst>
          </p:cNvPr>
          <p:cNvSpPr txBox="1"/>
          <p:nvPr/>
        </p:nvSpPr>
        <p:spPr>
          <a:xfrm>
            <a:off x="372140" y="856413"/>
            <a:ext cx="616688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незаконное использование части территории Ботанического сада яхт-клубом;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попытки   использовать  территории,  граничащие  с Ботаническим садом, под строительство;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проезд и стоянка автомашин вблизи Ботанического сада;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периодическое  воздействие канализационных  стоков,  образующихся при  аварийных  ситуациях в домах, расположенных вблизи  Ботанического сада;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незаконное   проникновение  на  территорию   Ботанического   сада посторонних лиц.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A18EC1-143E-467E-955C-BDAAFF97FEEB}"/>
              </a:ext>
            </a:extLst>
          </p:cNvPr>
          <p:cNvSpPr txBox="1"/>
          <p:nvPr/>
        </p:nvSpPr>
        <p:spPr>
          <a:xfrm>
            <a:off x="1275908" y="170120"/>
            <a:ext cx="9037674" cy="57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Неблагоприятные факторы</a:t>
            </a:r>
          </a:p>
        </p:txBody>
      </p:sp>
    </p:spTree>
    <p:extLst>
      <p:ext uri="{BB962C8B-B14F-4D97-AF65-F5344CB8AC3E}">
        <p14:creationId xmlns:p14="http://schemas.microsoft.com/office/powerpoint/2010/main" val="35311720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C8449E-20FA-4958-AB96-C3EAA626660B}"/>
              </a:ext>
            </a:extLst>
          </p:cNvPr>
          <p:cNvSpPr txBox="1"/>
          <p:nvPr/>
        </p:nvSpPr>
        <p:spPr>
          <a:xfrm>
            <a:off x="0" y="2371060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0341678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118</TotalTime>
  <Words>106</Words>
  <Application>Microsoft Office PowerPoint</Application>
  <PresentationFormat>Широкоэкранный</PresentationFormat>
  <Paragraphs>26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Батраков Никита Евгеньевич</dc:creator>
  <cp:lastModifiedBy>Батраков Никита Евгеньевич</cp:lastModifiedBy>
  <cp:revision>13</cp:revision>
  <dcterms:created xsi:type="dcterms:W3CDTF">2018-05-12T09:02:49Z</dcterms:created>
  <dcterms:modified xsi:type="dcterms:W3CDTF">2018-05-12T11:01:33Z</dcterms:modified>
</cp:coreProperties>
</file>