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423D1-4310-42EE-AE17-9C946418C98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E8F1-7990-4D75-B961-009529E9A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6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74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33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18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56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47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3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1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17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12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10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59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62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20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18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36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76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4270D2-856C-4BD4-905F-55302454766F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45C2-8628-42CD-BBF6-8DA9B62C3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25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C057F8-2C49-4A76-87B5-78C495967A1F}"/>
              </a:ext>
            </a:extLst>
          </p:cNvPr>
          <p:cNvSpPr txBox="1"/>
          <p:nvPr/>
        </p:nvSpPr>
        <p:spPr>
          <a:xfrm>
            <a:off x="1" y="143827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охраняемые природные территории Тверской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1CB60-20A1-4F80-81D0-13D919F0D179}"/>
              </a:ext>
            </a:extLst>
          </p:cNvPr>
          <p:cNvSpPr txBox="1"/>
          <p:nvPr/>
        </p:nvSpPr>
        <p:spPr>
          <a:xfrm>
            <a:off x="0" y="25431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Ботанический сад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ТвГУ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7AB6A-B33A-4B8D-9DCE-F2532A02B31D}"/>
              </a:ext>
            </a:extLst>
          </p:cNvPr>
          <p:cNvSpPr txBox="1"/>
          <p:nvPr/>
        </p:nvSpPr>
        <p:spPr>
          <a:xfrm>
            <a:off x="6553200" y="4286250"/>
            <a:ext cx="51435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3 курса 31 группы</a:t>
            </a:r>
          </a:p>
          <a:p>
            <a:pPr algn="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Батраков Никита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1E79D-4FB2-4D3D-8DD4-A687820B7C62}"/>
              </a:ext>
            </a:extLst>
          </p:cNvPr>
          <p:cNvSpPr txBox="1"/>
          <p:nvPr/>
        </p:nvSpPr>
        <p:spPr>
          <a:xfrm>
            <a:off x="0" y="601034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2018</a:t>
            </a:r>
          </a:p>
        </p:txBody>
      </p:sp>
    </p:spTree>
    <p:extLst>
      <p:ext uri="{BB962C8B-B14F-4D97-AF65-F5344CB8AC3E}">
        <p14:creationId xmlns:p14="http://schemas.microsoft.com/office/powerpoint/2010/main" val="444771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1897FD-274D-4145-B8B2-AA112D02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6" y="3219777"/>
            <a:ext cx="5110716" cy="291591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D7259-67FA-45DD-A541-CC79FB399A6D}"/>
              </a:ext>
            </a:extLst>
          </p:cNvPr>
          <p:cNvSpPr txBox="1"/>
          <p:nvPr/>
        </p:nvSpPr>
        <p:spPr>
          <a:xfrm>
            <a:off x="446568" y="754912"/>
            <a:ext cx="5454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Самый северный ботанический сад России с экспозицией степных растений, единственный в своём роде во всем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Верхневолжье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B33AE-44B1-472A-B39F-33B60FF642CD}"/>
              </a:ext>
            </a:extLst>
          </p:cNvPr>
          <p:cNvSpPr txBox="1"/>
          <p:nvPr/>
        </p:nvSpPr>
        <p:spPr>
          <a:xfrm>
            <a:off x="446568" y="3630913"/>
            <a:ext cx="5454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Расположен в Заволжском районе Твери, недалеко от места впадения Тверцы в Волгу.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131E47-E9F4-4C8D-B8E1-A7F78702C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05" y="319567"/>
            <a:ext cx="2540000" cy="2540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3862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78CBA-EA87-4F99-8C81-9BC8EAA05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47" y="1321822"/>
            <a:ext cx="3061462" cy="513214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01A30-4074-4051-8C40-8BC5950AA1BC}"/>
              </a:ext>
            </a:extLst>
          </p:cNvPr>
          <p:cNvSpPr txBox="1"/>
          <p:nvPr/>
        </p:nvSpPr>
        <p:spPr>
          <a:xfrm>
            <a:off x="776174" y="903767"/>
            <a:ext cx="574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 историко-культурного и природного наследия — памятник археологии.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DDB07-5B8A-4791-A300-BE81E68B9A1C}"/>
              </a:ext>
            </a:extLst>
          </p:cNvPr>
          <p:cNvSpPr txBox="1"/>
          <p:nvPr/>
        </p:nvSpPr>
        <p:spPr>
          <a:xfrm>
            <a:off x="776175" y="2977116"/>
            <a:ext cx="5741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саду представлено около 350 видов деревьев и кустарников, более 2000 травянистых растений, создано 8 экспозиций и 6 фондовых коллекций.</a:t>
            </a:r>
          </a:p>
        </p:txBody>
      </p:sp>
    </p:spTree>
    <p:extLst>
      <p:ext uri="{BB962C8B-B14F-4D97-AF65-F5344CB8AC3E}">
        <p14:creationId xmlns:p14="http://schemas.microsoft.com/office/powerpoint/2010/main" val="2527757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49C14-CB00-4A5C-853D-82D04BB3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85" y="2416448"/>
            <a:ext cx="4181475" cy="24574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281C5-A775-484E-BCF9-88E4670C9057}"/>
              </a:ext>
            </a:extLst>
          </p:cNvPr>
          <p:cNvSpPr txBox="1"/>
          <p:nvPr/>
        </p:nvSpPr>
        <p:spPr>
          <a:xfrm>
            <a:off x="754912" y="425138"/>
            <a:ext cx="935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природных ресурсов и экологии Тверской области от 16.01.2017 №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F4E0B-66DD-4990-AE3C-F7D505FBC42A}"/>
              </a:ext>
            </a:extLst>
          </p:cNvPr>
          <p:cNvSpPr txBox="1"/>
          <p:nvPr/>
        </p:nvSpPr>
        <p:spPr>
          <a:xfrm>
            <a:off x="701748" y="3199066"/>
            <a:ext cx="478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Категория: дендрологические парки и ботанические сады.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018AF-7382-471C-A8DA-FDB76934E720}"/>
              </a:ext>
            </a:extLst>
          </p:cNvPr>
          <p:cNvSpPr txBox="1"/>
          <p:nvPr/>
        </p:nvSpPr>
        <p:spPr>
          <a:xfrm>
            <a:off x="701748" y="1847399"/>
            <a:ext cx="5039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Особо охраняемая природная территория регионального значения.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9B9B3-2E7A-41A7-88F5-0CAE040071F3}"/>
              </a:ext>
            </a:extLst>
          </p:cNvPr>
          <p:cNvSpPr txBox="1"/>
          <p:nvPr/>
        </p:nvSpPr>
        <p:spPr>
          <a:xfrm>
            <a:off x="754912" y="4550733"/>
            <a:ext cx="456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Площадь: 2,6 га.</a:t>
            </a:r>
          </a:p>
        </p:txBody>
      </p:sp>
    </p:spTree>
    <p:extLst>
      <p:ext uri="{BB962C8B-B14F-4D97-AF65-F5344CB8AC3E}">
        <p14:creationId xmlns:p14="http://schemas.microsoft.com/office/powerpoint/2010/main" val="204863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CF7F15-69A8-4E19-9CFE-931799B6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" y="3154062"/>
            <a:ext cx="4810051" cy="319342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3A0C3C-E248-477C-B221-75766CC57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49" y="3154062"/>
            <a:ext cx="4808927" cy="319342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614EE-185D-43FA-B5ED-3FA7C2A38926}"/>
              </a:ext>
            </a:extLst>
          </p:cNvPr>
          <p:cNvSpPr txBox="1"/>
          <p:nvPr/>
        </p:nvSpPr>
        <p:spPr>
          <a:xfrm>
            <a:off x="552894" y="1744393"/>
            <a:ext cx="1155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Положение о Ботаническом саде Тверского государственного университета.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E561-3FFD-489F-941A-159C433F4FC1}"/>
              </a:ext>
            </a:extLst>
          </p:cNvPr>
          <p:cNvSpPr txBox="1"/>
          <p:nvPr/>
        </p:nvSpPr>
        <p:spPr>
          <a:xfrm>
            <a:off x="2137145" y="269824"/>
            <a:ext cx="677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Тверской области от 11.03.2004 N 24</a:t>
            </a:r>
          </a:p>
        </p:txBody>
      </p:sp>
    </p:spTree>
    <p:extLst>
      <p:ext uri="{BB962C8B-B14F-4D97-AF65-F5344CB8AC3E}">
        <p14:creationId xmlns:p14="http://schemas.microsoft.com/office/powerpoint/2010/main" val="1758194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28D8F-0DE4-4811-9C5D-28F37730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43" y="4095149"/>
            <a:ext cx="3482649" cy="23126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C8CC-D75E-4FFF-9F90-012FE0733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43" y="1434532"/>
            <a:ext cx="3482649" cy="23126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4E0EC-231B-436C-A35B-DF25CD757DDA}"/>
              </a:ext>
            </a:extLst>
          </p:cNvPr>
          <p:cNvSpPr txBox="1"/>
          <p:nvPr/>
        </p:nvSpPr>
        <p:spPr>
          <a:xfrm>
            <a:off x="1350334" y="193751"/>
            <a:ext cx="967562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Тверской городской Думы от 20.03.1996 № 35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34B52-EAAE-4893-AF6E-2CF5B4FDA12B}"/>
              </a:ext>
            </a:extLst>
          </p:cNvPr>
          <p:cNvSpPr txBox="1"/>
          <p:nvPr/>
        </p:nvSpPr>
        <p:spPr>
          <a:xfrm>
            <a:off x="441249" y="1113552"/>
            <a:ext cx="7458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Рекомендовать Тверскому государственному университету активизировать научную и учебную деятельность на базе ботанического сада.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AC3C0-D62D-496A-AF68-F037316BEE2D}"/>
              </a:ext>
            </a:extLst>
          </p:cNvPr>
          <p:cNvSpPr txBox="1"/>
          <p:nvPr/>
        </p:nvSpPr>
        <p:spPr>
          <a:xfrm>
            <a:off x="441249" y="2590880"/>
            <a:ext cx="7458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Предложить администрации города создать рабочую группу.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C069F-3596-4E39-830D-5228A3A4187D}"/>
              </a:ext>
            </a:extLst>
          </p:cNvPr>
          <p:cNvSpPr txBox="1"/>
          <p:nvPr/>
        </p:nvSpPr>
        <p:spPr>
          <a:xfrm>
            <a:off x="446565" y="3212182"/>
            <a:ext cx="74534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Рекомендовать администрации города, учитывая перспективу развития ботанического сада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Тверце, временно приостановить действия по отчуждению земельных участков, находящихся как на территории этого сада, так и в непосредственной близости от его границ.</a:t>
            </a:r>
          </a:p>
        </p:txBody>
      </p:sp>
    </p:spTree>
    <p:extLst>
      <p:ext uri="{BB962C8B-B14F-4D97-AF65-F5344CB8AC3E}">
        <p14:creationId xmlns:p14="http://schemas.microsoft.com/office/powerpoint/2010/main" val="2937893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F6FFC4-5350-4DBE-82FA-F217FB98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90" y="2137144"/>
            <a:ext cx="4852783" cy="322255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849C2-BBDE-4A53-8F02-D99F342B1684}"/>
              </a:ext>
            </a:extLst>
          </p:cNvPr>
          <p:cNvSpPr txBox="1"/>
          <p:nvPr/>
        </p:nvSpPr>
        <p:spPr>
          <a:xfrm>
            <a:off x="372140" y="856413"/>
            <a:ext cx="61668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использование части территории Ботанического сада яхт-клубом;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  использовать  территории,  граничащие  с Ботаническим садом, под строительство;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и стоянка автомашин вблизи Ботанического сада;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периодическое  воздействие канализационных  стоков,  образующихся при  аварийных  ситуациях в домах, расположенных вблизи  Ботанического сада;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  проникновение  на  территорию   Ботанического   сада посторонних лиц.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18EC1-143E-467E-955C-BDAAFF97FEEB}"/>
              </a:ext>
            </a:extLst>
          </p:cNvPr>
          <p:cNvSpPr txBox="1"/>
          <p:nvPr/>
        </p:nvSpPr>
        <p:spPr>
          <a:xfrm>
            <a:off x="1275908" y="170120"/>
            <a:ext cx="903767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факторы</a:t>
            </a:r>
          </a:p>
        </p:txBody>
      </p:sp>
    </p:spTree>
    <p:extLst>
      <p:ext uri="{BB962C8B-B14F-4D97-AF65-F5344CB8AC3E}">
        <p14:creationId xmlns:p14="http://schemas.microsoft.com/office/powerpoint/2010/main" val="3531172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8449E-20FA-4958-AB96-C3EAA626660B}"/>
              </a:ext>
            </a:extLst>
          </p:cNvPr>
          <p:cNvSpPr txBox="1"/>
          <p:nvPr/>
        </p:nvSpPr>
        <p:spPr>
          <a:xfrm>
            <a:off x="0" y="237106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3416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106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Батраков Никита Евгеньевич</dc:creator>
  <cp:lastModifiedBy>Батраков Никита Евгеньевич</cp:lastModifiedBy>
  <cp:revision>13</cp:revision>
  <dcterms:created xsi:type="dcterms:W3CDTF">2018-05-12T09:02:49Z</dcterms:created>
  <dcterms:modified xsi:type="dcterms:W3CDTF">2018-05-12T11:01:33Z</dcterms:modified>
</cp:coreProperties>
</file>