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CD5D01-E960-4157-97DA-0110DCD6FC9E}" type="doc">
      <dgm:prSet loTypeId="urn:microsoft.com/office/officeart/2005/8/layout/pyramid2" loCatId="list" qsTypeId="urn:microsoft.com/office/officeart/2005/8/quickstyle/simple1" qsCatId="simple" csTypeId="urn:microsoft.com/office/officeart/2005/8/colors/accent0_2" csCatId="mainScheme" phldr="1"/>
      <dgm:spPr/>
    </dgm:pt>
    <dgm:pt modelId="{1C0F98C5-D44A-46AA-9A5D-9FC51A0F2412}">
      <dgm:prSet phldrT="[Текст]"/>
      <dgm:spPr/>
      <dgm:t>
        <a:bodyPr/>
        <a:lstStyle/>
        <a:p>
          <a:r>
            <a:rPr lang="ru-RU" b="0" i="0" dirty="0" smtClean="0"/>
            <a:t>"АВО-Капитал"</a:t>
          </a:r>
          <a:endParaRPr lang="ru-RU" dirty="0"/>
        </a:p>
      </dgm:t>
    </dgm:pt>
    <dgm:pt modelId="{C27B3F0C-72B1-44DE-9E81-54060C2F5C26}" type="parTrans" cxnId="{B46E7C6F-CE7B-4D7F-B550-85DB90235FAF}">
      <dgm:prSet/>
      <dgm:spPr/>
      <dgm:t>
        <a:bodyPr/>
        <a:lstStyle/>
        <a:p>
          <a:endParaRPr lang="ru-RU"/>
        </a:p>
      </dgm:t>
    </dgm:pt>
    <dgm:pt modelId="{6F70B90F-C58A-4C8D-A422-28C0025F63DC}" type="sibTrans" cxnId="{B46E7C6F-CE7B-4D7F-B550-85DB90235FAF}">
      <dgm:prSet/>
      <dgm:spPr/>
      <dgm:t>
        <a:bodyPr/>
        <a:lstStyle/>
        <a:p>
          <a:endParaRPr lang="ru-RU"/>
        </a:p>
      </dgm:t>
    </dgm:pt>
    <dgm:pt modelId="{284CFD74-0417-47DF-8944-18899DE6ECE6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2C5034A2-5CEA-45CC-A6F0-9D5FE9AD8B28}" type="sibTrans" cxnId="{013F45F3-C40A-4DFE-AE50-4E311726B3D1}">
      <dgm:prSet/>
      <dgm:spPr/>
      <dgm:t>
        <a:bodyPr/>
        <a:lstStyle/>
        <a:p>
          <a:endParaRPr lang="ru-RU"/>
        </a:p>
      </dgm:t>
    </dgm:pt>
    <dgm:pt modelId="{6DF3FF50-5EC5-4570-8D84-BE1D03BAEF26}" type="parTrans" cxnId="{013F45F3-C40A-4DFE-AE50-4E311726B3D1}">
      <dgm:prSet/>
      <dgm:spPr/>
      <dgm:t>
        <a:bodyPr/>
        <a:lstStyle/>
        <a:p>
          <a:endParaRPr lang="ru-RU"/>
        </a:p>
      </dgm:t>
    </dgm:pt>
    <dgm:pt modelId="{56F22989-C670-40D5-AD27-4F23BE8BD948}">
      <dgm:prSet/>
      <dgm:spPr/>
      <dgm:t>
        <a:bodyPr/>
        <a:lstStyle/>
        <a:p>
          <a:r>
            <a:rPr lang="en-US" dirty="0" smtClean="0"/>
            <a:t>“</a:t>
          </a:r>
          <a:r>
            <a:rPr lang="en-US" dirty="0" err="1" smtClean="0"/>
            <a:t>Bluecastle</a:t>
          </a:r>
          <a:r>
            <a:rPr lang="en-US" dirty="0" smtClean="0"/>
            <a:t> enterprises limited”</a:t>
          </a:r>
          <a:endParaRPr lang="ru-RU" dirty="0"/>
        </a:p>
      </dgm:t>
    </dgm:pt>
    <dgm:pt modelId="{2B447665-0848-40DD-AA85-1C26DB443DC6}" type="parTrans" cxnId="{E8911129-428D-40CF-B5B7-40A214A936B7}">
      <dgm:prSet/>
      <dgm:spPr/>
      <dgm:t>
        <a:bodyPr/>
        <a:lstStyle/>
        <a:p>
          <a:endParaRPr lang="ru-RU"/>
        </a:p>
      </dgm:t>
    </dgm:pt>
    <dgm:pt modelId="{27AD8F0F-EDCB-49C1-8DAD-5AE0DE48B08B}" type="sibTrans" cxnId="{E8911129-428D-40CF-B5B7-40A214A936B7}">
      <dgm:prSet/>
      <dgm:spPr/>
      <dgm:t>
        <a:bodyPr/>
        <a:lstStyle/>
        <a:p>
          <a:endParaRPr lang="ru-RU"/>
        </a:p>
      </dgm:t>
    </dgm:pt>
    <dgm:pt modelId="{C8A48FDF-482A-451A-9E06-6E5961D284F4}" type="pres">
      <dgm:prSet presAssocID="{0DCD5D01-E960-4157-97DA-0110DCD6FC9E}" presName="compositeShape" presStyleCnt="0">
        <dgm:presLayoutVars>
          <dgm:dir/>
          <dgm:resizeHandles/>
        </dgm:presLayoutVars>
      </dgm:prSet>
      <dgm:spPr/>
    </dgm:pt>
    <dgm:pt modelId="{E6B21DAC-6894-4190-9DCF-4CE18537F5E5}" type="pres">
      <dgm:prSet presAssocID="{0DCD5D01-E960-4157-97DA-0110DCD6FC9E}" presName="pyramid" presStyleLbl="node1" presStyleIdx="0" presStyleCnt="1"/>
      <dgm:spPr/>
    </dgm:pt>
    <dgm:pt modelId="{8CDDA5D9-F21E-4B13-9F8C-CA956D76998C}" type="pres">
      <dgm:prSet presAssocID="{0DCD5D01-E960-4157-97DA-0110DCD6FC9E}" presName="theList" presStyleCnt="0"/>
      <dgm:spPr/>
    </dgm:pt>
    <dgm:pt modelId="{518BE65C-42A3-4E03-9127-9D65BC574A22}" type="pres">
      <dgm:prSet presAssocID="{1C0F98C5-D44A-46AA-9A5D-9FC51A0F2412}" presName="aNode" presStyleLbl="fgAcc1" presStyleIdx="0" presStyleCnt="3" custScaleY="51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8005BD-9828-402A-880F-1DEFCA645D41}" type="pres">
      <dgm:prSet presAssocID="{1C0F98C5-D44A-46AA-9A5D-9FC51A0F2412}" presName="aSpace" presStyleCnt="0"/>
      <dgm:spPr/>
    </dgm:pt>
    <dgm:pt modelId="{2B4CE332-B3F4-4BCB-BA75-AE3063F4B5B6}" type="pres">
      <dgm:prSet presAssocID="{284CFD74-0417-47DF-8944-18899DE6ECE6}" presName="aNode" presStyleLbl="fgAcc1" presStyleIdx="1" presStyleCnt="3" custLinFactNeighborX="2683" custLinFactNeighborY="-15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0C1A8-F1F6-4EF2-BB41-0B2609618931}" type="pres">
      <dgm:prSet presAssocID="{284CFD74-0417-47DF-8944-18899DE6ECE6}" presName="aSpace" presStyleCnt="0"/>
      <dgm:spPr/>
    </dgm:pt>
    <dgm:pt modelId="{61D2EBD8-FC29-4608-A6D5-B91F32301611}" type="pres">
      <dgm:prSet presAssocID="{56F22989-C670-40D5-AD27-4F23BE8BD948}" presName="aNode" presStyleLbl="fgAcc1" presStyleIdx="2" presStyleCnt="3" custScaleY="49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9D1F3B-9DF8-458E-BA6A-BC8DED2CF0FB}" type="pres">
      <dgm:prSet presAssocID="{56F22989-C670-40D5-AD27-4F23BE8BD948}" presName="aSpace" presStyleCnt="0"/>
      <dgm:spPr/>
    </dgm:pt>
  </dgm:ptLst>
  <dgm:cxnLst>
    <dgm:cxn modelId="{3B83D8A6-44CE-4450-9FDA-E8D58D9C50A1}" type="presOf" srcId="{1C0F98C5-D44A-46AA-9A5D-9FC51A0F2412}" destId="{518BE65C-42A3-4E03-9127-9D65BC574A22}" srcOrd="0" destOrd="0" presId="urn:microsoft.com/office/officeart/2005/8/layout/pyramid2"/>
    <dgm:cxn modelId="{729D5333-EE26-4AAC-88BD-994C4C4A23D3}" type="presOf" srcId="{0DCD5D01-E960-4157-97DA-0110DCD6FC9E}" destId="{C8A48FDF-482A-451A-9E06-6E5961D284F4}" srcOrd="0" destOrd="0" presId="urn:microsoft.com/office/officeart/2005/8/layout/pyramid2"/>
    <dgm:cxn modelId="{B46E7C6F-CE7B-4D7F-B550-85DB90235FAF}" srcId="{0DCD5D01-E960-4157-97DA-0110DCD6FC9E}" destId="{1C0F98C5-D44A-46AA-9A5D-9FC51A0F2412}" srcOrd="0" destOrd="0" parTransId="{C27B3F0C-72B1-44DE-9E81-54060C2F5C26}" sibTransId="{6F70B90F-C58A-4C8D-A422-28C0025F63DC}"/>
    <dgm:cxn modelId="{E8911129-428D-40CF-B5B7-40A214A936B7}" srcId="{0DCD5D01-E960-4157-97DA-0110DCD6FC9E}" destId="{56F22989-C670-40D5-AD27-4F23BE8BD948}" srcOrd="2" destOrd="0" parTransId="{2B447665-0848-40DD-AA85-1C26DB443DC6}" sibTransId="{27AD8F0F-EDCB-49C1-8DAD-5AE0DE48B08B}"/>
    <dgm:cxn modelId="{013F45F3-C40A-4DFE-AE50-4E311726B3D1}" srcId="{0DCD5D01-E960-4157-97DA-0110DCD6FC9E}" destId="{284CFD74-0417-47DF-8944-18899DE6ECE6}" srcOrd="1" destOrd="0" parTransId="{6DF3FF50-5EC5-4570-8D84-BE1D03BAEF26}" sibTransId="{2C5034A2-5CEA-45CC-A6F0-9D5FE9AD8B28}"/>
    <dgm:cxn modelId="{C6CA0B14-B475-4480-9B2C-3960CC99EFDC}" type="presOf" srcId="{56F22989-C670-40D5-AD27-4F23BE8BD948}" destId="{61D2EBD8-FC29-4608-A6D5-B91F32301611}" srcOrd="0" destOrd="0" presId="urn:microsoft.com/office/officeart/2005/8/layout/pyramid2"/>
    <dgm:cxn modelId="{E5DA1399-7083-46B9-9867-E0C2CC173C1C}" type="presOf" srcId="{284CFD74-0417-47DF-8944-18899DE6ECE6}" destId="{2B4CE332-B3F4-4BCB-BA75-AE3063F4B5B6}" srcOrd="0" destOrd="0" presId="urn:microsoft.com/office/officeart/2005/8/layout/pyramid2"/>
    <dgm:cxn modelId="{D5A0AED6-97E9-4674-B042-BB6C136D813C}" type="presParOf" srcId="{C8A48FDF-482A-451A-9E06-6E5961D284F4}" destId="{E6B21DAC-6894-4190-9DCF-4CE18537F5E5}" srcOrd="0" destOrd="0" presId="urn:microsoft.com/office/officeart/2005/8/layout/pyramid2"/>
    <dgm:cxn modelId="{E67A29CA-530C-40B3-AADC-204FC4D9A5E6}" type="presParOf" srcId="{C8A48FDF-482A-451A-9E06-6E5961D284F4}" destId="{8CDDA5D9-F21E-4B13-9F8C-CA956D76998C}" srcOrd="1" destOrd="0" presId="urn:microsoft.com/office/officeart/2005/8/layout/pyramid2"/>
    <dgm:cxn modelId="{A55CA5D2-A957-4FDE-84E0-B5A18A596664}" type="presParOf" srcId="{8CDDA5D9-F21E-4B13-9F8C-CA956D76998C}" destId="{518BE65C-42A3-4E03-9127-9D65BC574A22}" srcOrd="0" destOrd="0" presId="urn:microsoft.com/office/officeart/2005/8/layout/pyramid2"/>
    <dgm:cxn modelId="{9826C2ED-7F23-4212-9291-5E7B612791D1}" type="presParOf" srcId="{8CDDA5D9-F21E-4B13-9F8C-CA956D76998C}" destId="{E28005BD-9828-402A-880F-1DEFCA645D41}" srcOrd="1" destOrd="0" presId="urn:microsoft.com/office/officeart/2005/8/layout/pyramid2"/>
    <dgm:cxn modelId="{16942B2C-B5FB-487E-8EB5-273769BC5964}" type="presParOf" srcId="{8CDDA5D9-F21E-4B13-9F8C-CA956D76998C}" destId="{2B4CE332-B3F4-4BCB-BA75-AE3063F4B5B6}" srcOrd="2" destOrd="0" presId="urn:microsoft.com/office/officeart/2005/8/layout/pyramid2"/>
    <dgm:cxn modelId="{B5A48095-471C-47F0-934E-4820F7A58DBE}" type="presParOf" srcId="{8CDDA5D9-F21E-4B13-9F8C-CA956D76998C}" destId="{B420C1A8-F1F6-4EF2-BB41-0B2609618931}" srcOrd="3" destOrd="0" presId="urn:microsoft.com/office/officeart/2005/8/layout/pyramid2"/>
    <dgm:cxn modelId="{CEB51991-A904-4AC3-98FB-140AACE3F6F6}" type="presParOf" srcId="{8CDDA5D9-F21E-4B13-9F8C-CA956D76998C}" destId="{61D2EBD8-FC29-4608-A6D5-B91F32301611}" srcOrd="4" destOrd="0" presId="urn:microsoft.com/office/officeart/2005/8/layout/pyramid2"/>
    <dgm:cxn modelId="{B498073C-0AD9-4F50-80D1-632E200BD982}" type="presParOf" srcId="{8CDDA5D9-F21E-4B13-9F8C-CA956D76998C}" destId="{469D1F3B-9DF8-458E-BA6A-BC8DED2CF0F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58C016-430A-402D-B3DB-A10A32FE4A9E}" type="doc">
      <dgm:prSet loTypeId="urn:microsoft.com/office/officeart/2008/layout/PictureAccent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C9302B-158D-4BAB-99A3-D62F2CDB14D2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55F81B9B-5BBC-408A-8F69-C1C553E6DCA8}" type="parTrans" cxnId="{CE889DC3-370B-4548-AE2A-6CCA8549B412}">
      <dgm:prSet/>
      <dgm:spPr/>
      <dgm:t>
        <a:bodyPr/>
        <a:lstStyle/>
        <a:p>
          <a:endParaRPr lang="ru-RU"/>
        </a:p>
      </dgm:t>
    </dgm:pt>
    <dgm:pt modelId="{8343563A-9607-4531-B95A-C2BC1EF7C03E}" type="sibTrans" cxnId="{CE889DC3-370B-4548-AE2A-6CCA8549B412}">
      <dgm:prSet/>
      <dgm:spPr/>
      <dgm:t>
        <a:bodyPr/>
        <a:lstStyle/>
        <a:p>
          <a:endParaRPr lang="ru-RU"/>
        </a:p>
      </dgm:t>
    </dgm:pt>
    <dgm:pt modelId="{4FA6FFF5-0C4B-46CD-9DBA-453D9A5A11A4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AB4145EB-B2C3-4043-BB61-E72EBC7EBEEB}" type="parTrans" cxnId="{69817E2A-6740-4C00-A1E6-B37D1D9EEAD9}">
      <dgm:prSet/>
      <dgm:spPr/>
      <dgm:t>
        <a:bodyPr/>
        <a:lstStyle/>
        <a:p>
          <a:endParaRPr lang="ru-RU"/>
        </a:p>
      </dgm:t>
    </dgm:pt>
    <dgm:pt modelId="{8D690691-E180-4285-83A7-BA4EDD94585A}" type="sibTrans" cxnId="{69817E2A-6740-4C00-A1E6-B37D1D9EEAD9}">
      <dgm:prSet/>
      <dgm:spPr/>
      <dgm:t>
        <a:bodyPr/>
        <a:lstStyle/>
        <a:p>
          <a:endParaRPr lang="ru-RU"/>
        </a:p>
      </dgm:t>
    </dgm:pt>
    <dgm:pt modelId="{64F19EDC-0066-48C2-81C0-C7F74AD1569D}">
      <dgm:prSet phldrT="[Текст]" custT="1"/>
      <dgm:spPr/>
      <dgm:t>
        <a:bodyPr/>
        <a:lstStyle/>
        <a:p>
          <a:r>
            <a:rPr lang="ru-RU" sz="1600" dirty="0" smtClean="0"/>
            <a:t> </a:t>
          </a:r>
          <a:endParaRPr lang="ru-RU" sz="1600" dirty="0"/>
        </a:p>
      </dgm:t>
    </dgm:pt>
    <dgm:pt modelId="{A69A28C5-916D-4313-AD31-CB95568C38BD}" type="sibTrans" cxnId="{AF6ADDD0-BB67-4576-AE87-4F305A808932}">
      <dgm:prSet/>
      <dgm:spPr/>
      <dgm:t>
        <a:bodyPr/>
        <a:lstStyle/>
        <a:p>
          <a:endParaRPr lang="ru-RU"/>
        </a:p>
      </dgm:t>
    </dgm:pt>
    <dgm:pt modelId="{1B1052C3-5948-4313-8346-D049C0DEEFE3}" type="parTrans" cxnId="{AF6ADDD0-BB67-4576-AE87-4F305A808932}">
      <dgm:prSet/>
      <dgm:spPr/>
      <dgm:t>
        <a:bodyPr/>
        <a:lstStyle/>
        <a:p>
          <a:endParaRPr lang="ru-RU"/>
        </a:p>
      </dgm:t>
    </dgm:pt>
    <dgm:pt modelId="{2B751A87-6254-4655-B4BB-33349D62DED6}">
      <dgm:prSet phldrT="[Текст]"/>
      <dgm:spPr/>
      <dgm:t>
        <a:bodyPr/>
        <a:lstStyle/>
        <a:p>
          <a:endParaRPr lang="ru-RU" dirty="0"/>
        </a:p>
      </dgm:t>
    </dgm:pt>
    <dgm:pt modelId="{9EAE5D30-2BDD-49E4-BAD0-37B5A6EDCB27}" type="parTrans" cxnId="{AB1AFA4D-231B-4455-B41F-6404EAA7A09C}">
      <dgm:prSet/>
      <dgm:spPr/>
      <dgm:t>
        <a:bodyPr/>
        <a:lstStyle/>
        <a:p>
          <a:endParaRPr lang="ru-RU"/>
        </a:p>
      </dgm:t>
    </dgm:pt>
    <dgm:pt modelId="{F5A5262D-DEDD-4F2A-A8D0-B9C4592165ED}" type="sibTrans" cxnId="{AB1AFA4D-231B-4455-B41F-6404EAA7A09C}">
      <dgm:prSet/>
      <dgm:spPr/>
      <dgm:t>
        <a:bodyPr/>
        <a:lstStyle/>
        <a:p>
          <a:endParaRPr lang="ru-RU"/>
        </a:p>
      </dgm:t>
    </dgm:pt>
    <dgm:pt modelId="{696D366B-A650-4F5A-8C1D-87892B7D1D38}" type="pres">
      <dgm:prSet presAssocID="{2658C016-430A-402D-B3DB-A10A32FE4A9E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289D4243-C6A2-41A9-99D2-4F3D3EEF161A}" type="pres">
      <dgm:prSet presAssocID="{64F19EDC-0066-48C2-81C0-C7F74AD1569D}" presName="composite" presStyleCnt="0"/>
      <dgm:spPr/>
    </dgm:pt>
    <dgm:pt modelId="{D5F4254D-4F73-464C-A396-F0D22040F1DB}" type="pres">
      <dgm:prSet presAssocID="{64F19EDC-0066-48C2-81C0-C7F74AD1569D}" presName="Image" presStyleLbl="alignNode1" presStyleIdx="0" presStyleCnt="4" custScaleX="106257" custScaleY="98671" custLinFactNeighborX="3754" custLinFactNeighborY="-2289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</dgm:pt>
    <dgm:pt modelId="{A4F1266A-7C3E-4FE1-993B-5079CE7925FC}" type="pres">
      <dgm:prSet presAssocID="{64F19EDC-0066-48C2-81C0-C7F74AD1569D}" presName="Parent" presStyleLbl="revTx" presStyleIdx="0" presStyleCnt="4" custAng="0" custFlipVert="0" custScaleX="136178" custLinFactNeighborX="-36179" custLinFactNeighborY="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9B5D8B-0DC7-432C-9F06-D2AA40F5209E}" type="pres">
      <dgm:prSet presAssocID="{A69A28C5-916D-4313-AD31-CB95568C38BD}" presName="sibTrans" presStyleCnt="0"/>
      <dgm:spPr/>
    </dgm:pt>
    <dgm:pt modelId="{3699C48C-8771-4BF8-BF7F-0E4649A65888}" type="pres">
      <dgm:prSet presAssocID="{65C9302B-158D-4BAB-99A3-D62F2CDB14D2}" presName="composite" presStyleCnt="0"/>
      <dgm:spPr/>
    </dgm:pt>
    <dgm:pt modelId="{474A9357-7905-4717-9230-D2ABB32BF46D}" type="pres">
      <dgm:prSet presAssocID="{65C9302B-158D-4BAB-99A3-D62F2CDB14D2}" presName="Image" presStyleLbl="align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3B32F665-A058-4B72-BFDF-0333D00F2952}" type="pres">
      <dgm:prSet presAssocID="{65C9302B-158D-4BAB-99A3-D62F2CDB14D2}" presName="Paren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C085B5-86C2-43D1-A44E-29700FA8B018}" type="pres">
      <dgm:prSet presAssocID="{8343563A-9607-4531-B95A-C2BC1EF7C03E}" presName="sibTrans" presStyleCnt="0"/>
      <dgm:spPr/>
    </dgm:pt>
    <dgm:pt modelId="{E4BE7457-EE8C-4ABA-B1AD-F421A5560108}" type="pres">
      <dgm:prSet presAssocID="{2B751A87-6254-4655-B4BB-33349D62DED6}" presName="composite" presStyleCnt="0"/>
      <dgm:spPr/>
    </dgm:pt>
    <dgm:pt modelId="{45D653A7-06CE-4D2D-9B87-1268CED5B0D0}" type="pres">
      <dgm:prSet presAssocID="{2B751A87-6254-4655-B4BB-33349D62DED6}" presName="Image" presStyleLbl="alignNode1" presStyleIdx="2" presStyleCnt="4" custLinFactX="-22520" custLinFactNeighborX="-100000" custLinFactNeighborY="-1549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9758FCF8-7146-431D-9547-AFFD871F3983}" type="pres">
      <dgm:prSet presAssocID="{2B751A87-6254-4655-B4BB-33349D62DED6}" presName="Paren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6D7DF0-3D67-4322-AD75-0CAC6827B05A}" type="pres">
      <dgm:prSet presAssocID="{F5A5262D-DEDD-4F2A-A8D0-B9C4592165ED}" presName="sibTrans" presStyleCnt="0"/>
      <dgm:spPr/>
    </dgm:pt>
    <dgm:pt modelId="{56D059B5-7235-4468-9B0A-EB8BA069817C}" type="pres">
      <dgm:prSet presAssocID="{4FA6FFF5-0C4B-46CD-9DBA-453D9A5A11A4}" presName="composite" presStyleCnt="0"/>
      <dgm:spPr/>
    </dgm:pt>
    <dgm:pt modelId="{80648F81-5A6F-4F33-9B88-F487E426BDC1}" type="pres">
      <dgm:prSet presAssocID="{4FA6FFF5-0C4B-46CD-9DBA-453D9A5A11A4}" presName="Image" presStyleLbl="align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</dgm:spPr>
    </dgm:pt>
    <dgm:pt modelId="{8A3A573E-124F-4A80-99D7-4E24219E4901}" type="pres">
      <dgm:prSet presAssocID="{4FA6FFF5-0C4B-46CD-9DBA-453D9A5A11A4}" presName="Paren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E4C2A8-5197-42DA-8C61-1269AA901B00}" type="presOf" srcId="{2658C016-430A-402D-B3DB-A10A32FE4A9E}" destId="{696D366B-A650-4F5A-8C1D-87892B7D1D38}" srcOrd="0" destOrd="0" presId="urn:microsoft.com/office/officeart/2008/layout/PictureAccentBlocks"/>
    <dgm:cxn modelId="{69C7AE44-8C13-4B81-AD37-26213EB21978}" type="presOf" srcId="{4FA6FFF5-0C4B-46CD-9DBA-453D9A5A11A4}" destId="{8A3A573E-124F-4A80-99D7-4E24219E4901}" srcOrd="0" destOrd="0" presId="urn:microsoft.com/office/officeart/2008/layout/PictureAccentBlocks"/>
    <dgm:cxn modelId="{37BB290A-A7F9-4DE0-9592-9EF4D627638B}" type="presOf" srcId="{2B751A87-6254-4655-B4BB-33349D62DED6}" destId="{9758FCF8-7146-431D-9547-AFFD871F3983}" srcOrd="0" destOrd="0" presId="urn:microsoft.com/office/officeart/2008/layout/PictureAccentBlocks"/>
    <dgm:cxn modelId="{6014D20E-5059-45CD-872E-9066DEAD9D0E}" type="presOf" srcId="{65C9302B-158D-4BAB-99A3-D62F2CDB14D2}" destId="{3B32F665-A058-4B72-BFDF-0333D00F2952}" srcOrd="0" destOrd="0" presId="urn:microsoft.com/office/officeart/2008/layout/PictureAccentBlocks"/>
    <dgm:cxn modelId="{CE889DC3-370B-4548-AE2A-6CCA8549B412}" srcId="{2658C016-430A-402D-B3DB-A10A32FE4A9E}" destId="{65C9302B-158D-4BAB-99A3-D62F2CDB14D2}" srcOrd="1" destOrd="0" parTransId="{55F81B9B-5BBC-408A-8F69-C1C553E6DCA8}" sibTransId="{8343563A-9607-4531-B95A-C2BC1EF7C03E}"/>
    <dgm:cxn modelId="{69817E2A-6740-4C00-A1E6-B37D1D9EEAD9}" srcId="{2658C016-430A-402D-B3DB-A10A32FE4A9E}" destId="{4FA6FFF5-0C4B-46CD-9DBA-453D9A5A11A4}" srcOrd="3" destOrd="0" parTransId="{AB4145EB-B2C3-4043-BB61-E72EBC7EBEEB}" sibTransId="{8D690691-E180-4285-83A7-BA4EDD94585A}"/>
    <dgm:cxn modelId="{B2C4999F-DFB2-4476-9E5D-D0A0F6D5B62D}" type="presOf" srcId="{64F19EDC-0066-48C2-81C0-C7F74AD1569D}" destId="{A4F1266A-7C3E-4FE1-993B-5079CE7925FC}" srcOrd="0" destOrd="0" presId="urn:microsoft.com/office/officeart/2008/layout/PictureAccentBlocks"/>
    <dgm:cxn modelId="{AB1AFA4D-231B-4455-B41F-6404EAA7A09C}" srcId="{2658C016-430A-402D-B3DB-A10A32FE4A9E}" destId="{2B751A87-6254-4655-B4BB-33349D62DED6}" srcOrd="2" destOrd="0" parTransId="{9EAE5D30-2BDD-49E4-BAD0-37B5A6EDCB27}" sibTransId="{F5A5262D-DEDD-4F2A-A8D0-B9C4592165ED}"/>
    <dgm:cxn modelId="{AF6ADDD0-BB67-4576-AE87-4F305A808932}" srcId="{2658C016-430A-402D-B3DB-A10A32FE4A9E}" destId="{64F19EDC-0066-48C2-81C0-C7F74AD1569D}" srcOrd="0" destOrd="0" parTransId="{1B1052C3-5948-4313-8346-D049C0DEEFE3}" sibTransId="{A69A28C5-916D-4313-AD31-CB95568C38BD}"/>
    <dgm:cxn modelId="{155934C9-843A-4919-B27C-ADAB2D27C0ED}" type="presParOf" srcId="{696D366B-A650-4F5A-8C1D-87892B7D1D38}" destId="{289D4243-C6A2-41A9-99D2-4F3D3EEF161A}" srcOrd="0" destOrd="0" presId="urn:microsoft.com/office/officeart/2008/layout/PictureAccentBlocks"/>
    <dgm:cxn modelId="{AE5FFC50-DA7D-4C13-8E86-C1ECAC042A50}" type="presParOf" srcId="{289D4243-C6A2-41A9-99D2-4F3D3EEF161A}" destId="{D5F4254D-4F73-464C-A396-F0D22040F1DB}" srcOrd="0" destOrd="0" presId="urn:microsoft.com/office/officeart/2008/layout/PictureAccentBlocks"/>
    <dgm:cxn modelId="{292DB594-41B3-4B9E-B256-6E7E81D22643}" type="presParOf" srcId="{289D4243-C6A2-41A9-99D2-4F3D3EEF161A}" destId="{A4F1266A-7C3E-4FE1-993B-5079CE7925FC}" srcOrd="1" destOrd="0" presId="urn:microsoft.com/office/officeart/2008/layout/PictureAccentBlocks"/>
    <dgm:cxn modelId="{4BACA1F4-36AB-4B14-B575-0E119AB55826}" type="presParOf" srcId="{696D366B-A650-4F5A-8C1D-87892B7D1D38}" destId="{929B5D8B-0DC7-432C-9F06-D2AA40F5209E}" srcOrd="1" destOrd="0" presId="urn:microsoft.com/office/officeart/2008/layout/PictureAccentBlocks"/>
    <dgm:cxn modelId="{D0FE6128-FB30-4C7E-B9BB-E072BD07037A}" type="presParOf" srcId="{696D366B-A650-4F5A-8C1D-87892B7D1D38}" destId="{3699C48C-8771-4BF8-BF7F-0E4649A65888}" srcOrd="2" destOrd="0" presId="urn:microsoft.com/office/officeart/2008/layout/PictureAccentBlocks"/>
    <dgm:cxn modelId="{59C13CE6-D064-4D7A-B5DA-59AA6C5A1EBB}" type="presParOf" srcId="{3699C48C-8771-4BF8-BF7F-0E4649A65888}" destId="{474A9357-7905-4717-9230-D2ABB32BF46D}" srcOrd="0" destOrd="0" presId="urn:microsoft.com/office/officeart/2008/layout/PictureAccentBlocks"/>
    <dgm:cxn modelId="{B4448ACC-5FBD-4E45-BEC8-BEE7682A6A2F}" type="presParOf" srcId="{3699C48C-8771-4BF8-BF7F-0E4649A65888}" destId="{3B32F665-A058-4B72-BFDF-0333D00F2952}" srcOrd="1" destOrd="0" presId="urn:microsoft.com/office/officeart/2008/layout/PictureAccentBlocks"/>
    <dgm:cxn modelId="{E26D2183-9281-491F-ABEF-EA6D4DF87C70}" type="presParOf" srcId="{696D366B-A650-4F5A-8C1D-87892B7D1D38}" destId="{F3C085B5-86C2-43D1-A44E-29700FA8B018}" srcOrd="3" destOrd="0" presId="urn:microsoft.com/office/officeart/2008/layout/PictureAccentBlocks"/>
    <dgm:cxn modelId="{90125C0B-5E0B-47A4-8C01-84617BE1F622}" type="presParOf" srcId="{696D366B-A650-4F5A-8C1D-87892B7D1D38}" destId="{E4BE7457-EE8C-4ABA-B1AD-F421A5560108}" srcOrd="4" destOrd="0" presId="urn:microsoft.com/office/officeart/2008/layout/PictureAccentBlocks"/>
    <dgm:cxn modelId="{AF04E644-452C-4553-A3A5-EF2B866DF620}" type="presParOf" srcId="{E4BE7457-EE8C-4ABA-B1AD-F421A5560108}" destId="{45D653A7-06CE-4D2D-9B87-1268CED5B0D0}" srcOrd="0" destOrd="0" presId="urn:microsoft.com/office/officeart/2008/layout/PictureAccentBlocks"/>
    <dgm:cxn modelId="{8B904424-7862-4C31-8CDF-E2B335B48A84}" type="presParOf" srcId="{E4BE7457-EE8C-4ABA-B1AD-F421A5560108}" destId="{9758FCF8-7146-431D-9547-AFFD871F3983}" srcOrd="1" destOrd="0" presId="urn:microsoft.com/office/officeart/2008/layout/PictureAccentBlocks"/>
    <dgm:cxn modelId="{5A0E8202-1494-495F-8EE2-C495D7522BD7}" type="presParOf" srcId="{696D366B-A650-4F5A-8C1D-87892B7D1D38}" destId="{C76D7DF0-3D67-4322-AD75-0CAC6827B05A}" srcOrd="5" destOrd="0" presId="urn:microsoft.com/office/officeart/2008/layout/PictureAccentBlocks"/>
    <dgm:cxn modelId="{E3CD536A-E969-4C6D-A0A0-BE32D2AC62E7}" type="presParOf" srcId="{696D366B-A650-4F5A-8C1D-87892B7D1D38}" destId="{56D059B5-7235-4468-9B0A-EB8BA069817C}" srcOrd="6" destOrd="0" presId="urn:microsoft.com/office/officeart/2008/layout/PictureAccentBlocks"/>
    <dgm:cxn modelId="{2BF46681-7D80-4D23-B131-0020616208FE}" type="presParOf" srcId="{56D059B5-7235-4468-9B0A-EB8BA069817C}" destId="{80648F81-5A6F-4F33-9B88-F487E426BDC1}" srcOrd="0" destOrd="0" presId="urn:microsoft.com/office/officeart/2008/layout/PictureAccentBlocks"/>
    <dgm:cxn modelId="{4BAB6288-EDAE-41B1-BC19-6E4E7E9A9732}" type="presParOf" srcId="{56D059B5-7235-4468-9B0A-EB8BA069817C}" destId="{8A3A573E-124F-4A80-99D7-4E24219E4901}" srcOrd="1" destOrd="0" presId="urn:microsoft.com/office/officeart/2008/layout/PictureAccent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21DAC-6894-4190-9DCF-4CE18537F5E5}">
      <dsp:nvSpPr>
        <dsp:cNvPr id="0" name=""/>
        <dsp:cNvSpPr/>
      </dsp:nvSpPr>
      <dsp:spPr>
        <a:xfrm>
          <a:off x="1337270" y="0"/>
          <a:ext cx="4373562" cy="4373562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BE65C-42A3-4E03-9127-9D65BC574A22}">
      <dsp:nvSpPr>
        <dsp:cNvPr id="0" name=""/>
        <dsp:cNvSpPr/>
      </dsp:nvSpPr>
      <dsp:spPr>
        <a:xfrm>
          <a:off x="3524051" y="438183"/>
          <a:ext cx="2842815" cy="755120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 dirty="0" smtClean="0"/>
            <a:t>"АВО-Капитал"</a:t>
          </a:r>
          <a:endParaRPr lang="ru-RU" sz="1900" kern="1200" dirty="0"/>
        </a:p>
      </dsp:txBody>
      <dsp:txXfrm>
        <a:off x="3560913" y="475045"/>
        <a:ext cx="2769091" cy="681396"/>
      </dsp:txXfrm>
    </dsp:sp>
    <dsp:sp modelId="{2B4CE332-B3F4-4BCB-BA75-AE3063F4B5B6}">
      <dsp:nvSpPr>
        <dsp:cNvPr id="0" name=""/>
        <dsp:cNvSpPr/>
      </dsp:nvSpPr>
      <dsp:spPr>
        <a:xfrm>
          <a:off x="3600324" y="1347450"/>
          <a:ext cx="2842815" cy="1467535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</a:t>
          </a:r>
          <a:endParaRPr lang="ru-RU" sz="1900" kern="1200" dirty="0"/>
        </a:p>
      </dsp:txBody>
      <dsp:txXfrm>
        <a:off x="3671963" y="1419089"/>
        <a:ext cx="2699537" cy="1324257"/>
      </dsp:txXfrm>
    </dsp:sp>
    <dsp:sp modelId="{61D2EBD8-FC29-4608-A6D5-B91F32301611}">
      <dsp:nvSpPr>
        <dsp:cNvPr id="0" name=""/>
        <dsp:cNvSpPr/>
      </dsp:nvSpPr>
      <dsp:spPr>
        <a:xfrm>
          <a:off x="3524051" y="3027722"/>
          <a:ext cx="2842815" cy="724213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“</a:t>
          </a:r>
          <a:r>
            <a:rPr lang="en-US" sz="1900" kern="1200" dirty="0" err="1" smtClean="0"/>
            <a:t>Bluecastle</a:t>
          </a:r>
          <a:r>
            <a:rPr lang="en-US" sz="1900" kern="1200" dirty="0" smtClean="0"/>
            <a:t> enterprises limited”</a:t>
          </a:r>
          <a:endParaRPr lang="ru-RU" sz="1900" kern="1200" dirty="0"/>
        </a:p>
      </dsp:txBody>
      <dsp:txXfrm>
        <a:off x="3559404" y="3063075"/>
        <a:ext cx="2772109" cy="6535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4254D-4F73-464C-A396-F0D22040F1DB}">
      <dsp:nvSpPr>
        <dsp:cNvPr id="0" name=""/>
        <dsp:cNvSpPr/>
      </dsp:nvSpPr>
      <dsp:spPr>
        <a:xfrm>
          <a:off x="802425" y="2350917"/>
          <a:ext cx="2114846" cy="196386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1266A-7C3E-4FE1-993B-5079CE7925FC}">
      <dsp:nvSpPr>
        <dsp:cNvPr id="0" name=""/>
        <dsp:cNvSpPr/>
      </dsp:nvSpPr>
      <dsp:spPr>
        <a:xfrm rot="16200000">
          <a:off x="-548226" y="3107369"/>
          <a:ext cx="1990312" cy="54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-548226" y="3107369"/>
        <a:ext cx="1990312" cy="542073"/>
      </dsp:txXfrm>
    </dsp:sp>
    <dsp:sp modelId="{474A9357-7905-4717-9230-D2ABB32BF46D}">
      <dsp:nvSpPr>
        <dsp:cNvPr id="0" name=""/>
        <dsp:cNvSpPr/>
      </dsp:nvSpPr>
      <dsp:spPr>
        <a:xfrm>
          <a:off x="3240964" y="2383250"/>
          <a:ext cx="1990312" cy="199031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32F665-A058-4B72-BFDF-0333D00F2952}">
      <dsp:nvSpPr>
        <dsp:cNvPr id="0" name=""/>
        <dsp:cNvSpPr/>
      </dsp:nvSpPr>
      <dsp:spPr>
        <a:xfrm rot="16200000">
          <a:off x="2046777" y="3179375"/>
          <a:ext cx="1990312" cy="398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b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 </a:t>
          </a:r>
          <a:endParaRPr lang="ru-RU" sz="2700" kern="1200" dirty="0"/>
        </a:p>
      </dsp:txBody>
      <dsp:txXfrm>
        <a:off x="2046777" y="3179375"/>
        <a:ext cx="1990312" cy="398062"/>
      </dsp:txXfrm>
    </dsp:sp>
    <dsp:sp modelId="{45D653A7-06CE-4D2D-9B87-1268CED5B0D0}">
      <dsp:nvSpPr>
        <dsp:cNvPr id="0" name=""/>
        <dsp:cNvSpPr/>
      </dsp:nvSpPr>
      <dsp:spPr>
        <a:xfrm>
          <a:off x="802433" y="92220"/>
          <a:ext cx="1990312" cy="1990312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58FCF8-7146-431D-9547-AFFD871F3983}">
      <dsp:nvSpPr>
        <dsp:cNvPr id="0" name=""/>
        <dsp:cNvSpPr/>
      </dsp:nvSpPr>
      <dsp:spPr>
        <a:xfrm rot="16200000">
          <a:off x="2046777" y="919176"/>
          <a:ext cx="1990312" cy="398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b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2046777" y="919176"/>
        <a:ext cx="1990312" cy="398062"/>
      </dsp:txXfrm>
    </dsp:sp>
    <dsp:sp modelId="{80648F81-5A6F-4F33-9B88-F487E426BDC1}">
      <dsp:nvSpPr>
        <dsp:cNvPr id="0" name=""/>
        <dsp:cNvSpPr/>
      </dsp:nvSpPr>
      <dsp:spPr>
        <a:xfrm>
          <a:off x="5629687" y="123050"/>
          <a:ext cx="1990312" cy="1990312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3A573E-124F-4A80-99D7-4E24219E4901}">
      <dsp:nvSpPr>
        <dsp:cNvPr id="0" name=""/>
        <dsp:cNvSpPr/>
      </dsp:nvSpPr>
      <dsp:spPr>
        <a:xfrm rot="16200000">
          <a:off x="4435499" y="919176"/>
          <a:ext cx="1990312" cy="398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b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 </a:t>
          </a:r>
          <a:endParaRPr lang="ru-RU" sz="2700" kern="1200" dirty="0"/>
        </a:p>
      </dsp:txBody>
      <dsp:txXfrm>
        <a:off x="4435499" y="919176"/>
        <a:ext cx="1990312" cy="398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Blocks">
  <dgm:title val=""/>
  <dgm:desc val=""/>
  <dgm:catLst>
    <dgm:cat type="picture" pri="12000"/>
    <dgm:cat type="pictureconvert" pri="1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gt" val="5">
        <dgm:choose name="Name3">
          <dgm:if name="Name4" func="var" arg="dir" op="equ" val="norm">
            <dgm:alg type="snake">
              <dgm:param type="grDir" val="bL"/>
              <dgm:param type="bkpt" val="fixed"/>
              <dgm:param type="bkPtFixedVal" val="3"/>
              <dgm:param type="off" val="off"/>
              <dgm:param type="horzAlign" val="r"/>
              <dgm:param type="vertAlign" val="b"/>
            </dgm:alg>
          </dgm:if>
          <dgm:else name="Name5">
            <dgm:alg type="snake">
              <dgm:param type="grDir" val="bR"/>
              <dgm:param type="bkpt" val="fixed"/>
              <dgm:param type="bkPtFixedVal" val="3"/>
              <dgm:param type="off" val="off"/>
              <dgm:param type="horzAlign" val="l"/>
              <dgm:param type="vertAlign" val="b"/>
            </dgm:alg>
          </dgm:else>
        </dgm:choose>
      </dgm:if>
      <dgm:else name="Name6">
        <dgm:choose name="Name7">
          <dgm:if name="Name8" func="var" arg="dir" op="equ" val="norm">
            <dgm:alg type="snake">
              <dgm:param type="grDir" val="bL"/>
              <dgm:param type="bkpt" val="fixed"/>
              <dgm:param type="bkPtFixedVal" val="2"/>
              <dgm:param type="off" val="off"/>
              <dgm:param type="horzAlign" val="r"/>
              <dgm:param type="vertAlign" val="b"/>
            </dgm:alg>
          </dgm:if>
          <dgm:else name="Name9">
            <dgm:alg type="snake">
              <dgm:param type="grDir" val="bR"/>
              <dgm:param type="bkpt" val="fixed"/>
              <dgm:param type="bkPtFixedVal" val="2"/>
              <dgm:param type="off" val="off"/>
              <dgm:param type="horzAlign" val="l"/>
              <dgm:param type="vertAlign" val="b"/>
            </dgm:alg>
          </dgm:else>
        </dgm:choose>
      </dgm:else>
    </dgm:choose>
    <dgm:shape xmlns:r="http://schemas.openxmlformats.org/officeDocument/2006/relationships" r:blip="">
      <dgm:adjLst/>
    </dgm:shape>
    <dgm:constrLst>
      <dgm:constr type="alignOff" val="1"/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13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2"/>
        </dgm:alg>
        <dgm:shape xmlns:r="http://schemas.openxmlformats.org/officeDocument/2006/relationships" r:blip="">
          <dgm:adjLst/>
        </dgm:shape>
        <dgm:choose name="Name10">
          <dgm:if name="Name11" func="var" arg="dir" op="equ" val="norm">
            <dgm:constrLst>
              <dgm:constr type="l" for="ch" forName="Image" refType="w" refFor="ch" refForName="Image" fact="0.2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fact="0"/>
              <dgm:constr type="t" for="ch" forName="Parent" refType="h" fact="0"/>
              <dgm:constr type="w" for="ch" forName="Parent" refType="h" refFor="ch" refForName="Image" op="equ" fact="0.2"/>
              <dgm:constr type="h" for="ch" forName="Parent" refType="h" refFor="ch" refForName="Image" op="equ"/>
            </dgm:constrLst>
          </dgm:if>
          <dgm:else name="Name12">
            <dgm:constrLst>
              <dgm:constr type="l" for="ch" forName="Image" refType="w" fact="0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refFor="ch" refForName="Image"/>
              <dgm:constr type="t" for="ch" forName="Parent" refType="h" fact="0"/>
              <dgm:constr type="w" for="ch" forName="Parent" refType="w" refFor="ch" refForName="Image" fact="0.2"/>
              <dgm:constr type="h" for="ch" forName="Parent" refType="h" refFor="ch" refForName="Image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revTx">
          <dgm:varLst>
            <dgm:bulletEnabled val="1"/>
          </dgm:varLst>
          <dgm:alg type="tx">
            <dgm:param type="parTxLTRAlign" val="l"/>
            <dgm:param type="txAnchorVert" val="b"/>
            <dgm:param type="txAnchorVertCh" val="b"/>
            <dgm:param type="autoTxRot" val="grav"/>
          </dgm:alg>
          <dgm:choose name="Name13">
            <dgm:if name="Name14" func="var" arg="dir" op="equ" val="norm">
              <dgm:shape xmlns:r="http://schemas.openxmlformats.org/officeDocument/2006/relationships" rot="270" type="rect" r:blip="">
                <dgm:adjLst/>
              </dgm:shape>
            </dgm:if>
            <dgm:else name="Name15">
              <dgm:shape xmlns:r="http://schemas.openxmlformats.org/officeDocument/2006/relationships" rot="90" type="rect" r:blip="">
                <dgm:adjLst/>
              </dgm:shape>
            </dgm:else>
          </dgm:choose>
          <dgm:presOf axis="desOr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32D98-3DDA-4F69-B66C-47E0B8629D70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A8B5C-2EAB-4096-995A-A1B85ED18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915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A8B5C-2EAB-4096-995A-A1B85ED18D3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71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2156-DFC3-46B4-B1F1-8584E89C47B6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BFDEE70-472D-43B2-9852-5A6D5ED17D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2156-DFC3-46B4-B1F1-8584E89C47B6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EE70-472D-43B2-9852-5A6D5ED17D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2156-DFC3-46B4-B1F1-8584E89C47B6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EE70-472D-43B2-9852-5A6D5ED17D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2156-DFC3-46B4-B1F1-8584E89C47B6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EE70-472D-43B2-9852-5A6D5ED17D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2156-DFC3-46B4-B1F1-8584E89C47B6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FDEE70-472D-43B2-9852-5A6D5ED17D8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2156-DFC3-46B4-B1F1-8584E89C47B6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EE70-472D-43B2-9852-5A6D5ED17D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2156-DFC3-46B4-B1F1-8584E89C47B6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EE70-472D-43B2-9852-5A6D5ED17D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2156-DFC3-46B4-B1F1-8584E89C47B6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EE70-472D-43B2-9852-5A6D5ED17D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2156-DFC3-46B4-B1F1-8584E89C47B6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EE70-472D-43B2-9852-5A6D5ED17D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2156-DFC3-46B4-B1F1-8584E89C47B6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EE70-472D-43B2-9852-5A6D5ED17D8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2156-DFC3-46B4-B1F1-8584E89C47B6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BFDEE70-472D-43B2-9852-5A6D5ED17D8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37C2156-DFC3-46B4-B1F1-8584E89C47B6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2BFDEE70-472D-43B2-9852-5A6D5ED17D8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792088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Профессионального футбольного клуба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ЦСКА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941168"/>
            <a:ext cx="6400800" cy="1464568"/>
          </a:xfrm>
        </p:spPr>
        <p:txBody>
          <a:bodyPr>
            <a:noAutofit/>
          </a:bodyPr>
          <a:lstStyle/>
          <a:p>
            <a:pPr algn="r"/>
            <a:r>
              <a:rPr lang="ru-RU" sz="1400" dirty="0" smtClean="0"/>
              <a:t>Выполнили студенты 3 курса:</a:t>
            </a:r>
          </a:p>
          <a:p>
            <a:pPr algn="r"/>
            <a:r>
              <a:rPr lang="ru-RU" sz="1400" dirty="0" smtClean="0"/>
              <a:t>Батраков Н.</a:t>
            </a:r>
          </a:p>
          <a:p>
            <a:pPr algn="r"/>
            <a:r>
              <a:rPr lang="ru-RU" sz="1400" dirty="0" smtClean="0"/>
              <a:t>Гусейнов Д.</a:t>
            </a:r>
          </a:p>
          <a:p>
            <a:pPr algn="r"/>
            <a:r>
              <a:rPr lang="ru-RU" sz="1400" dirty="0" smtClean="0"/>
              <a:t>Никитин Д.</a:t>
            </a:r>
            <a:endParaRPr lang="ru-RU" sz="1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381912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19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5399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Численность фанатов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12968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12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323954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Вопросы: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97666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b="0" dirty="0" smtClean="0"/>
              <a:t>С </a:t>
            </a:r>
            <a:r>
              <a:rPr lang="ru-RU" b="0" dirty="0"/>
              <a:t>какого года АО “ПФК ЦСКА” ведёт свою деятельность? </a:t>
            </a:r>
            <a:endParaRPr lang="ru-RU" b="0" dirty="0" smtClean="0"/>
          </a:p>
          <a:p>
            <a:pPr marL="457200" indent="-457200">
              <a:buAutoNum type="arabicPeriod"/>
            </a:pPr>
            <a:r>
              <a:rPr lang="ru-RU" b="0" dirty="0" smtClean="0"/>
              <a:t>Из </a:t>
            </a:r>
            <a:r>
              <a:rPr lang="ru-RU" b="0" dirty="0"/>
              <a:t>какой суммы (примерно) состоит уставной капитал АО “ПФК ЦСКА”? </a:t>
            </a:r>
            <a:endParaRPr lang="ru-RU" b="0" dirty="0" smtClean="0"/>
          </a:p>
          <a:p>
            <a:pPr marL="457200" indent="-457200">
              <a:buAutoNum type="arabicPeriod"/>
            </a:pPr>
            <a:r>
              <a:rPr lang="ru-RU" b="0" dirty="0"/>
              <a:t>Кто является генеральным директором АО “ПФК ЦСКА”? </a:t>
            </a:r>
            <a:endParaRPr lang="ru-RU" b="0" dirty="0" smtClean="0"/>
          </a:p>
          <a:p>
            <a:pPr marL="457200" indent="-457200">
              <a:buAutoNum type="arabicPeriod"/>
            </a:pPr>
            <a:r>
              <a:rPr lang="ru-RU" b="0" dirty="0"/>
              <a:t>Кто является президентом АО “ПФК ЦСКА</a:t>
            </a:r>
            <a:r>
              <a:rPr lang="ru-RU" b="0" dirty="0" smtClean="0"/>
              <a:t>”?</a:t>
            </a:r>
          </a:p>
          <a:p>
            <a:pPr marL="457200" indent="-457200">
              <a:buAutoNum type="arabicPeriod"/>
            </a:pPr>
            <a:r>
              <a:rPr lang="ru-RU" b="0" dirty="0"/>
              <a:t>Сколько человек входит в руководящий и административный состав клуба</a:t>
            </a:r>
            <a:r>
              <a:rPr lang="ru-RU" b="0" dirty="0" smtClean="0"/>
              <a:t>?</a:t>
            </a:r>
          </a:p>
          <a:p>
            <a:pPr marL="457200" indent="-457200">
              <a:buAutoNum type="arabicPeriod"/>
            </a:pPr>
            <a:r>
              <a:rPr lang="ru-RU" b="0" dirty="0"/>
              <a:t>Сколько зрителей вмещает Арена ЦСКА</a:t>
            </a:r>
            <a:r>
              <a:rPr lang="ru-RU" b="0" dirty="0" smtClean="0"/>
              <a:t>?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ru-RU" b="0" dirty="0"/>
              <a:t> Какое место по численности болельщиков в России занимает ЦСКА?</a:t>
            </a:r>
          </a:p>
          <a:p>
            <a:pPr marL="457200" indent="-457200">
              <a:buAutoNum type="arabicPeriod"/>
            </a:pPr>
            <a:r>
              <a:rPr lang="ru-RU" b="0" dirty="0"/>
              <a:t>Кто является генеральным партнёром клуба</a:t>
            </a:r>
            <a:r>
              <a:rPr lang="ru-RU" b="0" dirty="0" smtClean="0"/>
              <a:t>?</a:t>
            </a:r>
          </a:p>
          <a:p>
            <a:pPr marL="457200" indent="-457200">
              <a:buAutoNum type="arabicPeriod"/>
            </a:pPr>
            <a:r>
              <a:rPr lang="ru-RU" b="0" dirty="0"/>
              <a:t>Кто является техническим спонсором клуба</a:t>
            </a:r>
            <a:r>
              <a:rPr lang="ru-RU" b="0" dirty="0" smtClean="0"/>
              <a:t>?</a:t>
            </a:r>
          </a:p>
          <a:p>
            <a:pPr marL="457200" indent="-457200">
              <a:buAutoNum type="arabicPeriod"/>
            </a:pPr>
            <a:r>
              <a:rPr lang="ru-RU" b="0" dirty="0"/>
              <a:t>Где, помимо ФНС, зарегистрирован клуб?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23646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6119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Спасибо з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а внимание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036496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35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31012"/>
            <a:ext cx="7704856" cy="576064"/>
          </a:xfrm>
        </p:spPr>
        <p:txBody>
          <a:bodyPr>
            <a:noAutofit/>
          </a:bodyPr>
          <a:lstStyle/>
          <a:p>
            <a:r>
              <a:rPr lang="ru-RU" sz="2800" dirty="0" smtClean="0"/>
              <a:t>Учредители </a:t>
            </a:r>
            <a:r>
              <a:rPr lang="ru-RU" sz="2800" dirty="0"/>
              <a:t>и </a:t>
            </a:r>
            <a:r>
              <a:rPr lang="ru-RU" sz="2800" dirty="0" smtClean="0"/>
              <a:t>владельцы клуба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384187"/>
              </p:ext>
            </p:extLst>
          </p:nvPr>
        </p:nvGraphicFramePr>
        <p:xfrm>
          <a:off x="755650" y="1773238"/>
          <a:ext cx="7704138" cy="4373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5998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68399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Руководящие лица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9"/>
            <a:ext cx="3960440" cy="33843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4464496" cy="384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62" y="1196752"/>
            <a:ext cx="4235567" cy="384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5363105"/>
            <a:ext cx="345638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Бабаев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Юрьевич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8023" y="5268039"/>
            <a:ext cx="4235567" cy="838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Гинер Евгений 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Леннорович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02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828010"/>
          </a:xfrm>
        </p:spPr>
        <p:txBody>
          <a:bodyPr/>
          <a:lstStyle/>
          <a:p>
            <a:pPr algn="ctr"/>
            <a:r>
              <a:rPr lang="ru-RU" dirty="0" smtClean="0"/>
              <a:t>Партнёры </a:t>
            </a:r>
            <a:r>
              <a:rPr lang="ru-RU" dirty="0"/>
              <a:t>клуба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197020"/>
              </p:ext>
            </p:extLst>
          </p:nvPr>
        </p:nvGraphicFramePr>
        <p:xfrm>
          <a:off x="457200" y="1752600"/>
          <a:ext cx="76200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07904" y="1844824"/>
            <a:ext cx="1990312" cy="1990312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Прямоугольник 7"/>
          <p:cNvSpPr/>
          <p:nvPr/>
        </p:nvSpPr>
        <p:spPr>
          <a:xfrm>
            <a:off x="6084168" y="4077072"/>
            <a:ext cx="1990312" cy="1990312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050" name="Picture 2" descr="Картинки по запросу Вертолеты России  лог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400" y="1790319"/>
            <a:ext cx="2099320" cy="209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ЕКА крупнейший независимый оператор на региональном рынке нефтепродуктов.  лого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642" y="4022836"/>
            <a:ext cx="2375364" cy="23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77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499176" cy="75600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Инфраструктура:</a:t>
            </a:r>
            <a:br>
              <a:rPr lang="ru-RU" sz="2400" dirty="0" smtClean="0"/>
            </a:br>
            <a:r>
              <a:rPr lang="ru-RU" sz="2400" dirty="0" smtClean="0"/>
              <a:t>стадион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752601"/>
            <a:ext cx="6889576" cy="37646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1296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6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31224" cy="5399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100" dirty="0" smtClean="0"/>
              <a:t>38 этажная офисная башня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132856"/>
            <a:ext cx="7620000" cy="37772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941250"/>
            <a:ext cx="876300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64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6119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Офисы в самом стадионе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28289"/>
            <a:ext cx="8424936" cy="553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21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756002"/>
          </a:xfrm>
        </p:spPr>
        <p:txBody>
          <a:bodyPr/>
          <a:lstStyle/>
          <a:p>
            <a:r>
              <a:rPr lang="ru-RU" dirty="0"/>
              <a:t>музей спортивной славы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568952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26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6119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</a:t>
            </a:r>
            <a:r>
              <a:rPr lang="ru-RU" dirty="0" smtClean="0"/>
              <a:t>лубный магазин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52600"/>
            <a:ext cx="6547817" cy="4373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7920879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57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Другая 3">
      <a:dk1>
        <a:srgbClr val="D1282E"/>
      </a:dk1>
      <a:lt1>
        <a:srgbClr val="FFFFFF"/>
      </a:lt1>
      <a:dk2>
        <a:srgbClr val="3C5184"/>
      </a:dk2>
      <a:lt2>
        <a:srgbClr val="C8C8B1"/>
      </a:lt2>
      <a:accent1>
        <a:srgbClr val="7A7A7A"/>
      </a:accent1>
      <a:accent2>
        <a:srgbClr val="F5C201"/>
      </a:accent2>
      <a:accent3>
        <a:srgbClr val="D1282E"/>
      </a:accent3>
      <a:accent4>
        <a:srgbClr val="989AAC"/>
      </a:accent4>
      <a:accent5>
        <a:srgbClr val="3C518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356</TotalTime>
  <Words>83</Words>
  <Application>Microsoft Office PowerPoint</Application>
  <PresentationFormat>Экран (4:3)</PresentationFormat>
  <Paragraphs>35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Главная</vt:lpstr>
      <vt:lpstr>Особенности организации деятельности Профессионального футбольного клуба ЦСКА </vt:lpstr>
      <vt:lpstr>Учредители и владельцы клуба</vt:lpstr>
      <vt:lpstr>Руководящие лица</vt:lpstr>
      <vt:lpstr>Партнёры клуба </vt:lpstr>
      <vt:lpstr>Инфраструктура: стадион</vt:lpstr>
      <vt:lpstr> 38 этажная офисная башня</vt:lpstr>
      <vt:lpstr>Офисы в самом стадионе</vt:lpstr>
      <vt:lpstr>музей спортивной славы</vt:lpstr>
      <vt:lpstr>клубный магазин</vt:lpstr>
      <vt:lpstr>Численность фанатов</vt:lpstr>
      <vt:lpstr>Вопросы:</vt:lpstr>
      <vt:lpstr>Спасибо за внимание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организации деятельности Профессионального футбольный клуба ЦСКА </dc:title>
  <dc:creator>План Капкан</dc:creator>
  <cp:lastModifiedBy>План Капкан</cp:lastModifiedBy>
  <cp:revision>21</cp:revision>
  <dcterms:created xsi:type="dcterms:W3CDTF">2017-12-03T16:20:12Z</dcterms:created>
  <dcterms:modified xsi:type="dcterms:W3CDTF">2017-12-03T22:19:56Z</dcterms:modified>
</cp:coreProperties>
</file>