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D6CFC-CEA5-40A3-B92D-AB0ACE866D42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519C85C-7C0B-465D-A9F8-50384745669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высокопоставленные представители НОК </a:t>
          </a:r>
          <a:endParaRPr lang="ru-RU" dirty="0"/>
        </a:p>
      </dgm:t>
    </dgm:pt>
    <dgm:pt modelId="{7686163C-D9BB-4E74-BC76-71DF1B6E982D}" type="parTrans" cxnId="{D2276D76-A3B4-4234-BE49-5A0459646302}">
      <dgm:prSet/>
      <dgm:spPr/>
      <dgm:t>
        <a:bodyPr/>
        <a:lstStyle/>
        <a:p>
          <a:endParaRPr lang="ru-RU"/>
        </a:p>
      </dgm:t>
    </dgm:pt>
    <dgm:pt modelId="{1A58A39C-9341-463E-BCC2-70521173E3A1}" type="sibTrans" cxnId="{D2276D76-A3B4-4234-BE49-5A0459646302}">
      <dgm:prSet/>
      <dgm:spPr/>
      <dgm:t>
        <a:bodyPr/>
        <a:lstStyle/>
        <a:p>
          <a:endParaRPr lang="ru-RU"/>
        </a:p>
      </dgm:t>
    </dgm:pt>
    <dgm:pt modelId="{C0845FCB-F516-4230-A708-7589DD1FE3B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высокопоставленные представители МСФ</a:t>
          </a:r>
          <a:endParaRPr lang="ru-RU" dirty="0"/>
        </a:p>
      </dgm:t>
    </dgm:pt>
    <dgm:pt modelId="{C87B6B9C-B7EB-41FE-A29B-A4A019D8A252}" type="parTrans" cxnId="{B762BB71-C215-4E3E-83AF-027294EE8522}">
      <dgm:prSet/>
      <dgm:spPr/>
      <dgm:t>
        <a:bodyPr/>
        <a:lstStyle/>
        <a:p>
          <a:endParaRPr lang="ru-RU"/>
        </a:p>
      </dgm:t>
    </dgm:pt>
    <dgm:pt modelId="{46615151-677D-427C-97C7-A8317B378B98}" type="sibTrans" cxnId="{B762BB71-C215-4E3E-83AF-027294EE8522}">
      <dgm:prSet/>
      <dgm:spPr/>
      <dgm:t>
        <a:bodyPr/>
        <a:lstStyle/>
        <a:p>
          <a:endParaRPr lang="ru-RU"/>
        </a:p>
      </dgm:t>
    </dgm:pt>
    <dgm:pt modelId="{4FF6DF8A-C499-43A9-A80E-D9C18574EA5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не занимающие особый пост или должность в МОК (не более 70 человек)</a:t>
          </a:r>
          <a:endParaRPr lang="ru-RU" dirty="0"/>
        </a:p>
      </dgm:t>
    </dgm:pt>
    <dgm:pt modelId="{C4E23E0B-6949-45FC-BD9F-5022367B216E}" type="parTrans" cxnId="{C8709F3A-C883-4BD0-AF11-18C5F4F07ED5}">
      <dgm:prSet/>
      <dgm:spPr/>
      <dgm:t>
        <a:bodyPr/>
        <a:lstStyle/>
        <a:p>
          <a:endParaRPr lang="ru-RU"/>
        </a:p>
      </dgm:t>
    </dgm:pt>
    <dgm:pt modelId="{C36F5ADE-5099-4296-B30E-B3488118B14C}" type="sibTrans" cxnId="{C8709F3A-C883-4BD0-AF11-18C5F4F07ED5}">
      <dgm:prSet/>
      <dgm:spPr/>
      <dgm:t>
        <a:bodyPr/>
        <a:lstStyle/>
        <a:p>
          <a:endParaRPr lang="ru-RU"/>
        </a:p>
      </dgm:t>
    </dgm:pt>
    <dgm:pt modelId="{DA855321-E49B-40E3-8E09-72E134EB747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Состав МОК(не более 115 человек</a:t>
          </a:r>
          <a:r>
            <a:rPr lang="ru-RU" dirty="0" smtClean="0"/>
            <a:t>)</a:t>
          </a:r>
          <a:endParaRPr lang="ru-RU" dirty="0"/>
        </a:p>
      </dgm:t>
    </dgm:pt>
    <dgm:pt modelId="{DF0B217F-F855-4E1A-9811-E34A9AD44B23}" type="parTrans" cxnId="{6EDF7DC2-A1F7-458C-B739-E9617C13CAE1}">
      <dgm:prSet/>
      <dgm:spPr/>
      <dgm:t>
        <a:bodyPr/>
        <a:lstStyle/>
        <a:p>
          <a:endParaRPr lang="ru-RU"/>
        </a:p>
      </dgm:t>
    </dgm:pt>
    <dgm:pt modelId="{61C68A07-E1E6-4FF6-A487-C7B824FB5E74}" type="sibTrans" cxnId="{6EDF7DC2-A1F7-458C-B739-E9617C13CAE1}">
      <dgm:prSet/>
      <dgm:spPr/>
      <dgm:t>
        <a:bodyPr/>
        <a:lstStyle/>
        <a:p>
          <a:endParaRPr lang="ru-RU"/>
        </a:p>
      </dgm:t>
    </dgm:pt>
    <dgm:pt modelId="{904D6042-8B13-4E78-BE1B-AC52D1558B8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действующие спортсмены (не более 15 человек от каждой из трех категорий)</a:t>
          </a:r>
          <a:endParaRPr lang="ru-RU" dirty="0"/>
        </a:p>
      </dgm:t>
    </dgm:pt>
    <dgm:pt modelId="{5DF8B3EB-AD35-4EA7-94CF-FF73278EDE73}" type="sibTrans" cxnId="{684B17A2-E04E-4E99-8F79-D75B8F98C237}">
      <dgm:prSet/>
      <dgm:spPr/>
      <dgm:t>
        <a:bodyPr/>
        <a:lstStyle/>
        <a:p>
          <a:endParaRPr lang="ru-RU"/>
        </a:p>
      </dgm:t>
    </dgm:pt>
    <dgm:pt modelId="{EE19AFC3-06CA-421B-913E-53D0A0A55B0E}" type="parTrans" cxnId="{684B17A2-E04E-4E99-8F79-D75B8F98C237}">
      <dgm:prSet/>
      <dgm:spPr/>
      <dgm:t>
        <a:bodyPr/>
        <a:lstStyle/>
        <a:p>
          <a:endParaRPr lang="ru-RU"/>
        </a:p>
      </dgm:t>
    </dgm:pt>
    <dgm:pt modelId="{106DC400-6C35-4633-BFFE-20FBC879FB19}" type="pres">
      <dgm:prSet presAssocID="{53DD6CFC-CEA5-40A3-B92D-AB0ACE866D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AF067-D1F0-4253-AD34-D0D686EF1CEA}" type="pres">
      <dgm:prSet presAssocID="{9519C85C-7C0B-465D-A9F8-5038474566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88C64-0528-4A9B-96EA-3CC5BA7D0D44}" type="pres">
      <dgm:prSet presAssocID="{1A58A39C-9341-463E-BCC2-70521173E3A1}" presName="sibTrans" presStyleCnt="0"/>
      <dgm:spPr/>
    </dgm:pt>
    <dgm:pt modelId="{066124C7-AA00-42AD-A4B2-4D6BBB48E274}" type="pres">
      <dgm:prSet presAssocID="{C0845FCB-F516-4230-A708-7589DD1FE3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701DE-D73F-46AB-B683-A526ECCF24B8}" type="pres">
      <dgm:prSet presAssocID="{46615151-677D-427C-97C7-A8317B378B98}" presName="sibTrans" presStyleCnt="0"/>
      <dgm:spPr/>
    </dgm:pt>
    <dgm:pt modelId="{9772410F-2277-485C-B6D1-21E6F6D796F9}" type="pres">
      <dgm:prSet presAssocID="{4FF6DF8A-C499-43A9-A80E-D9C18574EA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3A64-7259-4BF8-885A-09D5A092ABE2}" type="pres">
      <dgm:prSet presAssocID="{C36F5ADE-5099-4296-B30E-B3488118B14C}" presName="sibTrans" presStyleCnt="0"/>
      <dgm:spPr/>
    </dgm:pt>
    <dgm:pt modelId="{D32DF1EB-EB83-44A9-94AD-3CB3F40CD558}" type="pres">
      <dgm:prSet presAssocID="{904D6042-8B13-4E78-BE1B-AC52D1558B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B3B7-7F83-4421-8C28-BBE104B2A0CA}" type="pres">
      <dgm:prSet presAssocID="{5DF8B3EB-AD35-4EA7-94CF-FF73278EDE73}" presName="sibTrans" presStyleCnt="0"/>
      <dgm:spPr/>
    </dgm:pt>
    <dgm:pt modelId="{E818CCA2-FFD0-46DB-8821-058C66B46F0A}" type="pres">
      <dgm:prSet presAssocID="{DA855321-E49B-40E3-8E09-72E134EB74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2BB71-C215-4E3E-83AF-027294EE8522}" srcId="{53DD6CFC-CEA5-40A3-B92D-AB0ACE866D42}" destId="{C0845FCB-F516-4230-A708-7589DD1FE3B9}" srcOrd="1" destOrd="0" parTransId="{C87B6B9C-B7EB-41FE-A29B-A4A019D8A252}" sibTransId="{46615151-677D-427C-97C7-A8317B378B98}"/>
    <dgm:cxn modelId="{1EDB2BB8-456B-4044-B0AE-18114741A335}" type="presOf" srcId="{C0845FCB-F516-4230-A708-7589DD1FE3B9}" destId="{066124C7-AA00-42AD-A4B2-4D6BBB48E274}" srcOrd="0" destOrd="0" presId="urn:microsoft.com/office/officeart/2005/8/layout/default#1"/>
    <dgm:cxn modelId="{C8709F3A-C883-4BD0-AF11-18C5F4F07ED5}" srcId="{53DD6CFC-CEA5-40A3-B92D-AB0ACE866D42}" destId="{4FF6DF8A-C499-43A9-A80E-D9C18574EA55}" srcOrd="2" destOrd="0" parTransId="{C4E23E0B-6949-45FC-BD9F-5022367B216E}" sibTransId="{C36F5ADE-5099-4296-B30E-B3488118B14C}"/>
    <dgm:cxn modelId="{D2276D76-A3B4-4234-BE49-5A0459646302}" srcId="{53DD6CFC-CEA5-40A3-B92D-AB0ACE866D42}" destId="{9519C85C-7C0B-465D-A9F8-503847456690}" srcOrd="0" destOrd="0" parTransId="{7686163C-D9BB-4E74-BC76-71DF1B6E982D}" sibTransId="{1A58A39C-9341-463E-BCC2-70521173E3A1}"/>
    <dgm:cxn modelId="{9CEC4518-BD1F-451D-8E7A-E9678FEDEE9A}" type="presOf" srcId="{9519C85C-7C0B-465D-A9F8-503847456690}" destId="{BEAAF067-D1F0-4253-AD34-D0D686EF1CEA}" srcOrd="0" destOrd="0" presId="urn:microsoft.com/office/officeart/2005/8/layout/default#1"/>
    <dgm:cxn modelId="{684B17A2-E04E-4E99-8F79-D75B8F98C237}" srcId="{53DD6CFC-CEA5-40A3-B92D-AB0ACE866D42}" destId="{904D6042-8B13-4E78-BE1B-AC52D1558B8F}" srcOrd="3" destOrd="0" parTransId="{EE19AFC3-06CA-421B-913E-53D0A0A55B0E}" sibTransId="{5DF8B3EB-AD35-4EA7-94CF-FF73278EDE73}"/>
    <dgm:cxn modelId="{518E5531-F3BB-4600-AFD6-3BD556439E25}" type="presOf" srcId="{4FF6DF8A-C499-43A9-A80E-D9C18574EA55}" destId="{9772410F-2277-485C-B6D1-21E6F6D796F9}" srcOrd="0" destOrd="0" presId="urn:microsoft.com/office/officeart/2005/8/layout/default#1"/>
    <dgm:cxn modelId="{3D9348FB-B74A-4EDE-8503-F12D0B4D450B}" type="presOf" srcId="{53DD6CFC-CEA5-40A3-B92D-AB0ACE866D42}" destId="{106DC400-6C35-4633-BFFE-20FBC879FB19}" srcOrd="0" destOrd="0" presId="urn:microsoft.com/office/officeart/2005/8/layout/default#1"/>
    <dgm:cxn modelId="{61334C49-6BD3-40A4-930C-2F494B2B6B28}" type="presOf" srcId="{904D6042-8B13-4E78-BE1B-AC52D1558B8F}" destId="{D32DF1EB-EB83-44A9-94AD-3CB3F40CD558}" srcOrd="0" destOrd="0" presId="urn:microsoft.com/office/officeart/2005/8/layout/default#1"/>
    <dgm:cxn modelId="{8642564A-87F6-4596-BED3-85B51B4EA25F}" type="presOf" srcId="{DA855321-E49B-40E3-8E09-72E134EB7474}" destId="{E818CCA2-FFD0-46DB-8821-058C66B46F0A}" srcOrd="0" destOrd="0" presId="urn:microsoft.com/office/officeart/2005/8/layout/default#1"/>
    <dgm:cxn modelId="{6EDF7DC2-A1F7-458C-B739-E9617C13CAE1}" srcId="{53DD6CFC-CEA5-40A3-B92D-AB0ACE866D42}" destId="{DA855321-E49B-40E3-8E09-72E134EB7474}" srcOrd="4" destOrd="0" parTransId="{DF0B217F-F855-4E1A-9811-E34A9AD44B23}" sibTransId="{61C68A07-E1E6-4FF6-A487-C7B824FB5E74}"/>
    <dgm:cxn modelId="{92AF9FF6-D7CD-4CF0-A52C-87CBC53A1B11}" type="presParOf" srcId="{106DC400-6C35-4633-BFFE-20FBC879FB19}" destId="{BEAAF067-D1F0-4253-AD34-D0D686EF1CEA}" srcOrd="0" destOrd="0" presId="urn:microsoft.com/office/officeart/2005/8/layout/default#1"/>
    <dgm:cxn modelId="{8CD84B5E-4094-4A7A-8367-6808699B16EC}" type="presParOf" srcId="{106DC400-6C35-4633-BFFE-20FBC879FB19}" destId="{A0288C64-0528-4A9B-96EA-3CC5BA7D0D44}" srcOrd="1" destOrd="0" presId="urn:microsoft.com/office/officeart/2005/8/layout/default#1"/>
    <dgm:cxn modelId="{8112F8C7-925A-481B-AB83-0B911FCFEB41}" type="presParOf" srcId="{106DC400-6C35-4633-BFFE-20FBC879FB19}" destId="{066124C7-AA00-42AD-A4B2-4D6BBB48E274}" srcOrd="2" destOrd="0" presId="urn:microsoft.com/office/officeart/2005/8/layout/default#1"/>
    <dgm:cxn modelId="{50206267-41CB-4569-96E9-AB724A64AED2}" type="presParOf" srcId="{106DC400-6C35-4633-BFFE-20FBC879FB19}" destId="{AF7701DE-D73F-46AB-B683-A526ECCF24B8}" srcOrd="3" destOrd="0" presId="urn:microsoft.com/office/officeart/2005/8/layout/default#1"/>
    <dgm:cxn modelId="{0D28B770-72A3-43DF-9695-9708F6F84AA2}" type="presParOf" srcId="{106DC400-6C35-4633-BFFE-20FBC879FB19}" destId="{9772410F-2277-485C-B6D1-21E6F6D796F9}" srcOrd="4" destOrd="0" presId="urn:microsoft.com/office/officeart/2005/8/layout/default#1"/>
    <dgm:cxn modelId="{9DAF1A34-C839-45FB-B4AB-0A2F2B8CEDEF}" type="presParOf" srcId="{106DC400-6C35-4633-BFFE-20FBC879FB19}" destId="{DD923A64-7259-4BF8-885A-09D5A092ABE2}" srcOrd="5" destOrd="0" presId="urn:microsoft.com/office/officeart/2005/8/layout/default#1"/>
    <dgm:cxn modelId="{5C92C7DD-3BC4-4E3A-ACB1-47187CCF4516}" type="presParOf" srcId="{106DC400-6C35-4633-BFFE-20FBC879FB19}" destId="{D32DF1EB-EB83-44A9-94AD-3CB3F40CD558}" srcOrd="6" destOrd="0" presId="urn:microsoft.com/office/officeart/2005/8/layout/default#1"/>
    <dgm:cxn modelId="{69D58C28-178C-4A3F-A17E-22E1AFC0B7C3}" type="presParOf" srcId="{106DC400-6C35-4633-BFFE-20FBC879FB19}" destId="{E440B3B7-7F83-4421-8C28-BBE104B2A0CA}" srcOrd="7" destOrd="0" presId="urn:microsoft.com/office/officeart/2005/8/layout/default#1"/>
    <dgm:cxn modelId="{0732A12D-EE41-4CC1-BF16-805F32512C7C}" type="presParOf" srcId="{106DC400-6C35-4633-BFFE-20FBC879FB19}" destId="{E818CCA2-FFD0-46DB-8821-058C66B46F0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0A1AA-1725-44E7-A0E2-54A437CD5E6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8F26612-4A11-4DDC-8E8F-0F23417B080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Сессия</a:t>
          </a:r>
          <a:endParaRPr lang="ru-RU" dirty="0"/>
        </a:p>
      </dgm:t>
    </dgm:pt>
    <dgm:pt modelId="{DEADEEFE-A284-43CD-8F0F-2E37BF394D0B}" type="parTrans" cxnId="{6B1F188F-404D-4607-A5BE-BED68044D48C}">
      <dgm:prSet/>
      <dgm:spPr/>
      <dgm:t>
        <a:bodyPr/>
        <a:lstStyle/>
        <a:p>
          <a:endParaRPr lang="ru-RU"/>
        </a:p>
      </dgm:t>
    </dgm:pt>
    <dgm:pt modelId="{5D1E4392-125F-44D6-941E-392495FBA676}" type="sibTrans" cxnId="{6B1F188F-404D-4607-A5BE-BED68044D48C}">
      <dgm:prSet/>
      <dgm:spPr/>
      <dgm:t>
        <a:bodyPr/>
        <a:lstStyle/>
        <a:p>
          <a:endParaRPr lang="ru-RU"/>
        </a:p>
      </dgm:t>
    </dgm:pt>
    <dgm:pt modelId="{4D8AF25B-7CC1-42A2-98F1-B5211FDD186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Исполком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A6481D-235E-4097-B7E0-9ECBF2A066C1}" type="parTrans" cxnId="{2F9C1AF6-02C6-4D2A-A229-CD0EA7CB14D5}">
      <dgm:prSet/>
      <dgm:spPr/>
      <dgm:t>
        <a:bodyPr/>
        <a:lstStyle/>
        <a:p>
          <a:endParaRPr lang="ru-RU"/>
        </a:p>
      </dgm:t>
    </dgm:pt>
    <dgm:pt modelId="{B916D07E-A9BB-4735-A03F-3C7D82333C4D}" type="sibTrans" cxnId="{2F9C1AF6-02C6-4D2A-A229-CD0EA7CB14D5}">
      <dgm:prSet/>
      <dgm:spPr/>
      <dgm:t>
        <a:bodyPr/>
        <a:lstStyle/>
        <a:p>
          <a:endParaRPr lang="ru-RU"/>
        </a:p>
      </dgm:t>
    </dgm:pt>
    <dgm:pt modelId="{1E1E124B-C49F-4937-BB19-80C31F6A564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Президент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D618C4-D667-4C23-A056-A4510510E321}" type="parTrans" cxnId="{6E9FF83A-BB1D-47B8-8D5F-34EA71733131}">
      <dgm:prSet/>
      <dgm:spPr/>
      <dgm:t>
        <a:bodyPr/>
        <a:lstStyle/>
        <a:p>
          <a:endParaRPr lang="ru-RU"/>
        </a:p>
      </dgm:t>
    </dgm:pt>
    <dgm:pt modelId="{B63EB4F2-C8D2-459E-BE3B-20DD08B5E40D}" type="sibTrans" cxnId="{6E9FF83A-BB1D-47B8-8D5F-34EA71733131}">
      <dgm:prSet/>
      <dgm:spPr/>
      <dgm:t>
        <a:bodyPr/>
        <a:lstStyle/>
        <a:p>
          <a:endParaRPr lang="ru-RU"/>
        </a:p>
      </dgm:t>
    </dgm:pt>
    <dgm:pt modelId="{18A6BED2-52F6-4498-B319-90228DC0AA32}" type="pres">
      <dgm:prSet presAssocID="{73F0A1AA-1725-44E7-A0E2-54A437CD5E66}" presName="compositeShape" presStyleCnt="0">
        <dgm:presLayoutVars>
          <dgm:dir/>
          <dgm:resizeHandles/>
        </dgm:presLayoutVars>
      </dgm:prSet>
      <dgm:spPr/>
    </dgm:pt>
    <dgm:pt modelId="{1598766E-507B-421D-80BF-E78DEA54763B}" type="pres">
      <dgm:prSet presAssocID="{73F0A1AA-1725-44E7-A0E2-54A437CD5E66}" presName="pyramid" presStyleLbl="node1" presStyleIdx="0" presStyleCn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9AFE50F6-4166-4C5A-A0C2-A1774AD2DB69}" type="pres">
      <dgm:prSet presAssocID="{73F0A1AA-1725-44E7-A0E2-54A437CD5E66}" presName="theList" presStyleCnt="0"/>
      <dgm:spPr/>
    </dgm:pt>
    <dgm:pt modelId="{7082A7C9-3539-45EA-BECF-B25F4527420C}" type="pres">
      <dgm:prSet presAssocID="{18F26612-4A11-4DDC-8E8F-0F23417B080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44E0A-309A-4681-A6EC-4371AD183624}" type="pres">
      <dgm:prSet presAssocID="{18F26612-4A11-4DDC-8E8F-0F23417B0800}" presName="aSpace" presStyleCnt="0"/>
      <dgm:spPr/>
    </dgm:pt>
    <dgm:pt modelId="{A9C33D94-1439-4AB8-A7E0-FBD314C29980}" type="pres">
      <dgm:prSet presAssocID="{4D8AF25B-7CC1-42A2-98F1-B5211FDD186A}" presName="aNode" presStyleLbl="fgAcc1" presStyleIdx="1" presStyleCnt="3" custLinFactNeighborX="-633" custLinFactNeighborY="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69322-741B-41D5-88A2-368E7B09D34C}" type="pres">
      <dgm:prSet presAssocID="{4D8AF25B-7CC1-42A2-98F1-B5211FDD186A}" presName="aSpace" presStyleCnt="0"/>
      <dgm:spPr/>
    </dgm:pt>
    <dgm:pt modelId="{57AFADF8-C130-413C-ABD1-6443393714BB}" type="pres">
      <dgm:prSet presAssocID="{1E1E124B-C49F-4937-BB19-80C31F6A564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07E54-CF1F-4D4A-8733-5358E125F263}" type="pres">
      <dgm:prSet presAssocID="{1E1E124B-C49F-4937-BB19-80C31F6A5641}" presName="aSpace" presStyleCnt="0"/>
      <dgm:spPr/>
    </dgm:pt>
  </dgm:ptLst>
  <dgm:cxnLst>
    <dgm:cxn modelId="{6E9FF83A-BB1D-47B8-8D5F-34EA71733131}" srcId="{73F0A1AA-1725-44E7-A0E2-54A437CD5E66}" destId="{1E1E124B-C49F-4937-BB19-80C31F6A5641}" srcOrd="2" destOrd="0" parTransId="{E6D618C4-D667-4C23-A056-A4510510E321}" sibTransId="{B63EB4F2-C8D2-459E-BE3B-20DD08B5E40D}"/>
    <dgm:cxn modelId="{6B1F188F-404D-4607-A5BE-BED68044D48C}" srcId="{73F0A1AA-1725-44E7-A0E2-54A437CD5E66}" destId="{18F26612-4A11-4DDC-8E8F-0F23417B0800}" srcOrd="0" destOrd="0" parTransId="{DEADEEFE-A284-43CD-8F0F-2E37BF394D0B}" sibTransId="{5D1E4392-125F-44D6-941E-392495FBA676}"/>
    <dgm:cxn modelId="{28C96F86-2EBD-40DB-97D2-A25ADAFD0C06}" type="presOf" srcId="{18F26612-4A11-4DDC-8E8F-0F23417B0800}" destId="{7082A7C9-3539-45EA-BECF-B25F4527420C}" srcOrd="0" destOrd="0" presId="urn:microsoft.com/office/officeart/2005/8/layout/pyramid2"/>
    <dgm:cxn modelId="{8AF08789-2FD6-4151-8F29-346E3593D77E}" type="presOf" srcId="{4D8AF25B-7CC1-42A2-98F1-B5211FDD186A}" destId="{A9C33D94-1439-4AB8-A7E0-FBD314C29980}" srcOrd="0" destOrd="0" presId="urn:microsoft.com/office/officeart/2005/8/layout/pyramid2"/>
    <dgm:cxn modelId="{747DAE50-34CC-4383-9E40-6669C9A82159}" type="presOf" srcId="{1E1E124B-C49F-4937-BB19-80C31F6A5641}" destId="{57AFADF8-C130-413C-ABD1-6443393714BB}" srcOrd="0" destOrd="0" presId="urn:microsoft.com/office/officeart/2005/8/layout/pyramid2"/>
    <dgm:cxn modelId="{E5287320-13DC-4273-9880-13AA4AB86BB0}" type="presOf" srcId="{73F0A1AA-1725-44E7-A0E2-54A437CD5E66}" destId="{18A6BED2-52F6-4498-B319-90228DC0AA32}" srcOrd="0" destOrd="0" presId="urn:microsoft.com/office/officeart/2005/8/layout/pyramid2"/>
    <dgm:cxn modelId="{2F9C1AF6-02C6-4D2A-A229-CD0EA7CB14D5}" srcId="{73F0A1AA-1725-44E7-A0E2-54A437CD5E66}" destId="{4D8AF25B-7CC1-42A2-98F1-B5211FDD186A}" srcOrd="1" destOrd="0" parTransId="{F2A6481D-235E-4097-B7E0-9ECBF2A066C1}" sibTransId="{B916D07E-A9BB-4735-A03F-3C7D82333C4D}"/>
    <dgm:cxn modelId="{CB038EC5-4CCE-441E-B3B9-F962EFCA056E}" type="presParOf" srcId="{18A6BED2-52F6-4498-B319-90228DC0AA32}" destId="{1598766E-507B-421D-80BF-E78DEA54763B}" srcOrd="0" destOrd="0" presId="urn:microsoft.com/office/officeart/2005/8/layout/pyramid2"/>
    <dgm:cxn modelId="{738857EE-1F8B-4559-AE2C-24EB8E36C400}" type="presParOf" srcId="{18A6BED2-52F6-4498-B319-90228DC0AA32}" destId="{9AFE50F6-4166-4C5A-A0C2-A1774AD2DB69}" srcOrd="1" destOrd="0" presId="urn:microsoft.com/office/officeart/2005/8/layout/pyramid2"/>
    <dgm:cxn modelId="{40222998-1F41-4ED5-AB0F-950FA7409DD3}" type="presParOf" srcId="{9AFE50F6-4166-4C5A-A0C2-A1774AD2DB69}" destId="{7082A7C9-3539-45EA-BECF-B25F4527420C}" srcOrd="0" destOrd="0" presId="urn:microsoft.com/office/officeart/2005/8/layout/pyramid2"/>
    <dgm:cxn modelId="{69D59A79-67E8-4818-9953-BED11B4D1AC2}" type="presParOf" srcId="{9AFE50F6-4166-4C5A-A0C2-A1774AD2DB69}" destId="{D0244E0A-309A-4681-A6EC-4371AD183624}" srcOrd="1" destOrd="0" presId="urn:microsoft.com/office/officeart/2005/8/layout/pyramid2"/>
    <dgm:cxn modelId="{0552FF87-9EFA-40BC-883F-661088930155}" type="presParOf" srcId="{9AFE50F6-4166-4C5A-A0C2-A1774AD2DB69}" destId="{A9C33D94-1439-4AB8-A7E0-FBD314C29980}" srcOrd="2" destOrd="0" presId="urn:microsoft.com/office/officeart/2005/8/layout/pyramid2"/>
    <dgm:cxn modelId="{699FB679-B04F-4A7A-85AA-A1F93F80D981}" type="presParOf" srcId="{9AFE50F6-4166-4C5A-A0C2-A1774AD2DB69}" destId="{B7069322-741B-41D5-88A2-368E7B09D34C}" srcOrd="3" destOrd="0" presId="urn:microsoft.com/office/officeart/2005/8/layout/pyramid2"/>
    <dgm:cxn modelId="{503E685B-03B1-4E1D-91AD-61E4F17670CD}" type="presParOf" srcId="{9AFE50F6-4166-4C5A-A0C2-A1774AD2DB69}" destId="{57AFADF8-C130-413C-ABD1-6443393714BB}" srcOrd="4" destOrd="0" presId="urn:microsoft.com/office/officeart/2005/8/layout/pyramid2"/>
    <dgm:cxn modelId="{0D1574E7-AB7E-422E-AE48-12D94937A530}" type="presParOf" srcId="{9AFE50F6-4166-4C5A-A0C2-A1774AD2DB69}" destId="{A3D07E54-CF1F-4D4A-8733-5358E125F26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AF067-D1F0-4253-AD34-D0D686EF1CEA}">
      <dsp:nvSpPr>
        <dsp:cNvPr id="0" name=""/>
        <dsp:cNvSpPr/>
      </dsp:nvSpPr>
      <dsp:spPr>
        <a:xfrm>
          <a:off x="971550" y="0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высокопоставленные представители НОК </a:t>
          </a:r>
          <a:endParaRPr lang="ru-RU" sz="2700" kern="1200" dirty="0"/>
        </a:p>
      </dsp:txBody>
      <dsp:txXfrm>
        <a:off x="971550" y="0"/>
        <a:ext cx="3428999" cy="2057400"/>
      </dsp:txXfrm>
    </dsp:sp>
    <dsp:sp modelId="{066124C7-AA00-42AD-A4B2-4D6BBB48E274}">
      <dsp:nvSpPr>
        <dsp:cNvPr id="0" name=""/>
        <dsp:cNvSpPr/>
      </dsp:nvSpPr>
      <dsp:spPr>
        <a:xfrm>
          <a:off x="4743449" y="0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высокопоставленные представители МСФ</a:t>
          </a:r>
          <a:endParaRPr lang="ru-RU" sz="2700" kern="1200" dirty="0"/>
        </a:p>
      </dsp:txBody>
      <dsp:txXfrm>
        <a:off x="4743449" y="0"/>
        <a:ext cx="3428999" cy="2057400"/>
      </dsp:txXfrm>
    </dsp:sp>
    <dsp:sp modelId="{9772410F-2277-485C-B6D1-21E6F6D796F9}">
      <dsp:nvSpPr>
        <dsp:cNvPr id="0" name=""/>
        <dsp:cNvSpPr/>
      </dsp:nvSpPr>
      <dsp:spPr>
        <a:xfrm>
          <a:off x="971550" y="2400300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не занимающие особый пост или должность в МОК (не более 70 человек)</a:t>
          </a:r>
          <a:endParaRPr lang="ru-RU" sz="2700" kern="1200" dirty="0"/>
        </a:p>
      </dsp:txBody>
      <dsp:txXfrm>
        <a:off x="971550" y="2400300"/>
        <a:ext cx="3428999" cy="2057400"/>
      </dsp:txXfrm>
    </dsp:sp>
    <dsp:sp modelId="{D32DF1EB-EB83-44A9-94AD-3CB3F40CD558}">
      <dsp:nvSpPr>
        <dsp:cNvPr id="0" name=""/>
        <dsp:cNvSpPr/>
      </dsp:nvSpPr>
      <dsp:spPr>
        <a:xfrm>
          <a:off x="4743449" y="2400300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действующие спортсмены (не более 15 человек от каждой из трех категорий)</a:t>
          </a:r>
          <a:endParaRPr lang="ru-RU" sz="2700" kern="1200" dirty="0"/>
        </a:p>
      </dsp:txBody>
      <dsp:txXfrm>
        <a:off x="4743449" y="2400300"/>
        <a:ext cx="3428999" cy="2057400"/>
      </dsp:txXfrm>
    </dsp:sp>
    <dsp:sp modelId="{E818CCA2-FFD0-46DB-8821-058C66B46F0A}">
      <dsp:nvSpPr>
        <dsp:cNvPr id="0" name=""/>
        <dsp:cNvSpPr/>
      </dsp:nvSpPr>
      <dsp:spPr>
        <a:xfrm>
          <a:off x="2857500" y="4800600"/>
          <a:ext cx="3428999" cy="2057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Состав МОК(не более 115 человек</a:t>
          </a:r>
          <a:r>
            <a:rPr lang="ru-RU" sz="2700" kern="1200" dirty="0" smtClean="0"/>
            <a:t>)</a:t>
          </a:r>
          <a:endParaRPr lang="ru-RU" sz="2700" kern="1200" dirty="0"/>
        </a:p>
      </dsp:txBody>
      <dsp:txXfrm>
        <a:off x="2857500" y="4800600"/>
        <a:ext cx="3428999" cy="2057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8766E-507B-421D-80BF-E78DEA54763B}">
      <dsp:nvSpPr>
        <dsp:cNvPr id="0" name=""/>
        <dsp:cNvSpPr/>
      </dsp:nvSpPr>
      <dsp:spPr>
        <a:xfrm>
          <a:off x="1431924" y="0"/>
          <a:ext cx="5461000" cy="5461000"/>
        </a:xfrm>
        <a:prstGeom prst="triangle">
          <a:avLst/>
        </a:prstGeom>
        <a:gradFill rotWithShape="1">
          <a:gsLst>
            <a:gs pos="0">
              <a:schemeClr val="dk1">
                <a:shade val="63000"/>
              </a:schemeClr>
            </a:gs>
            <a:gs pos="30000">
              <a:schemeClr val="dk1">
                <a:shade val="90000"/>
                <a:satMod val="110000"/>
              </a:schemeClr>
            </a:gs>
            <a:gs pos="45000">
              <a:schemeClr val="dk1">
                <a:shade val="100000"/>
                <a:satMod val="118000"/>
              </a:schemeClr>
            </a:gs>
            <a:gs pos="55000">
              <a:schemeClr val="dk1">
                <a:shade val="100000"/>
                <a:satMod val="118000"/>
              </a:schemeClr>
            </a:gs>
            <a:gs pos="73000">
              <a:schemeClr val="dk1">
                <a:shade val="90000"/>
                <a:satMod val="110000"/>
              </a:schemeClr>
            </a:gs>
            <a:gs pos="100000">
              <a:schemeClr val="dk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dk1">
              <a:shade val="3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082A7C9-3539-45EA-BECF-B25F4527420C}">
      <dsp:nvSpPr>
        <dsp:cNvPr id="0" name=""/>
        <dsp:cNvSpPr/>
      </dsp:nvSpPr>
      <dsp:spPr>
        <a:xfrm>
          <a:off x="4162424" y="549033"/>
          <a:ext cx="3549650" cy="1292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Сессия</a:t>
          </a:r>
          <a:endParaRPr lang="ru-RU" sz="4900" kern="1200" dirty="0"/>
        </a:p>
      </dsp:txBody>
      <dsp:txXfrm>
        <a:off x="4225529" y="612138"/>
        <a:ext cx="3423440" cy="1166511"/>
      </dsp:txXfrm>
    </dsp:sp>
    <dsp:sp modelId="{A9C33D94-1439-4AB8-A7E0-FBD314C29980}">
      <dsp:nvSpPr>
        <dsp:cNvPr id="0" name=""/>
        <dsp:cNvSpPr/>
      </dsp:nvSpPr>
      <dsp:spPr>
        <a:xfrm>
          <a:off x="4139955" y="2016224"/>
          <a:ext cx="3549650" cy="1292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latin typeface="Times New Roman" pitchFamily="18" charset="0"/>
              <a:cs typeface="Times New Roman" pitchFamily="18" charset="0"/>
            </a:rPr>
            <a:t>Исполком</a:t>
          </a:r>
          <a:endParaRPr lang="ru-RU" sz="4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3060" y="2079329"/>
        <a:ext cx="3423440" cy="1166511"/>
      </dsp:txXfrm>
    </dsp:sp>
    <dsp:sp modelId="{57AFADF8-C130-413C-ABD1-6443393714BB}">
      <dsp:nvSpPr>
        <dsp:cNvPr id="0" name=""/>
        <dsp:cNvSpPr/>
      </dsp:nvSpPr>
      <dsp:spPr>
        <a:xfrm>
          <a:off x="4162424" y="3457655"/>
          <a:ext cx="3549650" cy="1292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latin typeface="Times New Roman" pitchFamily="18" charset="0"/>
              <a:cs typeface="Times New Roman" pitchFamily="18" charset="0"/>
            </a:rPr>
            <a:t>Президент</a:t>
          </a:r>
          <a:endParaRPr lang="ru-RU" sz="4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5529" y="3520760"/>
        <a:ext cx="3423440" cy="1166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1D888A-4502-455B-9E78-AFFFB73C3702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FC9BF16-CBF5-4F6E-A347-899C57A98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85" y="428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Международного олимпийского комитета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2620" y="2420888"/>
            <a:ext cx="4282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выполнили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31 и 32 групп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Хихловская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Батраков Никита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Гусейнов Даниил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 Даниил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Наврузов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Мурат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72" y="5507485"/>
            <a:ext cx="9142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4968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Элементы международной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МОК очевидным образом проявляются в его договорах. Так, в преамбуле Соглашения между Швейцарией и МОК указывается на всемирный характер деятельности комитета как верховной власти в Олимпийском движении и признается наличие у него элементов международной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роли в международных отношениях и заключенных соглашений с международными межправительственными организациями.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Договорная правоспособность МОК.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494236" cy="2620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6767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Зародившийся как своеобразный частный клуб заинтересованных в развитии спорта энтузиастов, МОК превратил Олимпийские игры в одно из самых популярных и в последнее время коммерчески выгодных мероприятий. Несомненно, общественные интересы при проведении спортивных соревнований учитывать надо, но многообразие таких интересов в глобальных мероприятиях огромно. Автономный, независимый характер МОК и наличие у него международной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из основных гарантий гармонизации разнообразных интересов и развития спорта в духе олимпизма.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22662"/>
            <a:ext cx="5220072" cy="2937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992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5689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 — это: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международная правительственная некоммерческая организация, созданная бессрочно, в форме ассоциации со статусом юридического лица, признанная Европейским Союзом в соответствии с соглашением, заключенным 1 ноября 2003 г.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международная неправительственная некоммерческая организация, созданная бессрочно, в форме ассоциации со статусом юридического лица, признанная Швейцарским федеральным советом в соответствии с соглашением, заключенным 1 ноября 2000 г.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международная коммерческая организация, созданная в форме ассоциации со статусом юридического лица, признанная Бельгийским федеральным советом в соответствии с соглашением, заключенным 1 ноября 2002 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670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презентации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Тремя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составляющими Олимпийского движения являются: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МОК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международные олимпийские советы  и национальные спортивные федерации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МОК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международные спортивные федерации  и национальные олимпийские комитеты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МОК,  международные олимпийские федерации  и национальные спортивные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комитеты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Органами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 являются: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Сессия, Исполком ,Президент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Парламент, Совет, Президент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Исполком, Президент, Собрание</a:t>
            </a:r>
          </a:p>
        </p:txBody>
      </p:sp>
    </p:spTree>
    <p:extLst>
      <p:ext uri="{BB962C8B-B14F-4D97-AF65-F5344CB8AC3E}">
        <p14:creationId xmlns:p14="http://schemas.microsoft.com/office/powerpoint/2010/main" val="24679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соглашении за МОК признается международная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Соглашение с ЕС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Соглашение на Международном атлетическом конгрессе в Париже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Соглашение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Швейцарией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основной документ МОК и всего Олимпийского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Олимпийский Международный устав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Олимпийское соглашение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Олимпийская хартия</a:t>
            </a:r>
          </a:p>
        </p:txBody>
      </p:sp>
    </p:spTree>
    <p:extLst>
      <p:ext uri="{BB962C8B-B14F-4D97-AF65-F5344CB8AC3E}">
        <p14:creationId xmlns:p14="http://schemas.microsoft.com/office/powerpoint/2010/main" val="13211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Выберете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значение.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спортивное право как отрасль международного частного права, в свете специфики предмета регулирования адаптирует  положения: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трудового права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антимонопольного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финансового  права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налогового права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1894г.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1873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1850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19872" y="3374127"/>
            <a:ext cx="50405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МОК могут быть  избраны не более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120 человек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228 человек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111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5297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02765"/>
            <a:ext cx="41764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Определите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принцип МОК: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……………….. в деятельности МОК выражается и в наличии собственной системы мер ответственности.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Координации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Автономности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Соответствия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102765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64-й сессии Генеральная Ассамблея ООН приняла резолюцию о: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и построение более счастливой жизни на планете посредством спорта и воплощения олимпийских идеалов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Поощрение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стран, принимающих участие в олимпийских играх, и тем самым добивающихся наивысших результатов.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 Сотрудничество  МОК со странами, для решения задач, возникающих при  проведении олимпийских игр. </a:t>
            </a:r>
          </a:p>
        </p:txBody>
      </p:sp>
    </p:spTree>
    <p:extLst>
      <p:ext uri="{BB962C8B-B14F-4D97-AF65-F5344CB8AC3E}">
        <p14:creationId xmlns:p14="http://schemas.microsoft.com/office/powerpoint/2010/main" val="22068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статус МОК и Олимпийского движения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34" y="980728"/>
            <a:ext cx="45741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1437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МОК был основан усилиями барона Пьера де Кубертена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Викеласа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Деметриуса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июня 1894 г. на Международном атлетическом конгрессе в Париже.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71437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1981 г.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принята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Олимпийская хартия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своеобразный устав МОК и всего Олимпийского движения, которая и сегодня составляет основу нормативного регулирования их деятельности в редакции, принятой 7 июля 2007 г. на 119-й сессии МОК.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36" y="3501008"/>
            <a:ext cx="3804401" cy="23723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36" y="1124744"/>
            <a:ext cx="3804402" cy="2141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218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статье 15.1 Хартии, МОК — это «международная неправительственная некоммерческая организация, созданная бессрочно, в форме ассоциации со статусом юридического лица, признанная Швейцарским федеральным советом в соответствии с соглашением, заключенным 1 ноября 2000 г.», т. е. соглашением между Швейцарским федеральным советом и МОК.</a:t>
            </a:r>
          </a:p>
          <a:p>
            <a:pPr algn="just" defTabSz="714375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71437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статье 1 Олимпийской хартии, тремя основными составляющими Олимпийского движения являются МОК, обладающий верховной властью в движении, международные спортивные федерации (МСФ) и национальные олимпийские комитеты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408204" y="1124744"/>
            <a:ext cx="936104" cy="144016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508104" y="188640"/>
            <a:ext cx="2736304" cy="864096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508104" y="2631413"/>
            <a:ext cx="2736304" cy="850736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МСФ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408204" y="3573016"/>
            <a:ext cx="936104" cy="144016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497785" y="5091125"/>
            <a:ext cx="2736304" cy="850736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980728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МОК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93837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формально МОК является неправительственной организацией, частным юридическим лицом, зарегистрированным по швейцарскому праву. Однако статус МОК по национальному праву модифицирован соглашением со Швейцарией, в котором за МОК признается наличие международной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особой роли, которую играет комитет в регулировании важной для всего человечества области.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4752528" cy="2862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4828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правосубъектность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МОК и Олимпийского движения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41" y="1988840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1437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Олимпийская хартия прямо закрепляет принцип автономности организаций, входящих в Олимпийское движение, от государственной власти: члены МОК являются его представителями в своих странах, а не делегатами своих стран в МОК (ст. 16,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1.4, 1.5 Хартии).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автономности в деятельности МОК.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960957" cy="2842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982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автономности в деятельности МОК выражается и в наличии собственной системы мер ответственности. Так, Олимпийская хартия в статье 23 «Меры и санкции» предусматривает возможность принятия санкций, которые применительно к Олимпийскому движению могут выражаться в исключении из программы Олимпийских игр вида спорта, дисциплины или соревнования, лишении признания МСФ.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60" y="1723852"/>
            <a:ext cx="4557532" cy="2561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5000"/>
                <a:lumOff val="3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slop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35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5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Практика спортивного движения доказала автономный характер принимаемых МОК решений, что парадоксальным образом подтверждается недовольством государственных чиновников разных стран после применения санкций к спортсменам на любых крупных соревнованиях, смысл которого зачастую сводится к тому, что отсутствуют механизмы влияния на МОК. В то же время МОК сотрудничает с сообществом государств (наиболее ярким примером являлось лишение ЮАР права участия в Олимпийских играх из-за режима апартеида, противоречащего закрепленным в Хартии ценностям олимпизма).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91369"/>
            <a:ext cx="3384458" cy="22580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3359508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8608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276</TotalTime>
  <Words>501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Urban Pop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21</cp:revision>
  <dcterms:created xsi:type="dcterms:W3CDTF">2017-10-08T09:14:02Z</dcterms:created>
  <dcterms:modified xsi:type="dcterms:W3CDTF">2017-10-08T18:24:24Z</dcterms:modified>
</cp:coreProperties>
</file>