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67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CB9EA-7C50-45C0-A0F4-84A3FCA455CC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422FE-4A86-4F8D-90BA-96025AB571D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422FE-4A86-4F8D-90BA-96025AB571D1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user\&#1056;&#1072;&#1073;&#1086;&#1095;&#1080;&#1081;%20&#1089;&#1090;&#1086;&#1083;\&#1055;&#1083;&#1086;&#1075;&#1075;&#1080;&#1085;&#1075;%20(convert-video-online.com).avi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5761101"/>
            <a:ext cx="5825202" cy="1096899"/>
          </a:xfrm>
        </p:spPr>
        <p:txBody>
          <a:bodyPr/>
          <a:lstStyle/>
          <a:p>
            <a:r>
              <a:rPr lang="ru-RU" dirty="0" smtClean="0"/>
              <a:t>Проект подготовили: студентки 3 курса 31 группы </a:t>
            </a:r>
            <a:r>
              <a:rPr lang="ru-RU" dirty="0" err="1" smtClean="0"/>
              <a:t>Вихрова</a:t>
            </a:r>
            <a:r>
              <a:rPr lang="ru-RU" dirty="0" smtClean="0"/>
              <a:t> Е.Д, Дроздова Н.О., Калюжная А.В.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357430"/>
            <a:ext cx="792961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ЭКО-МИССИЯ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135965" cy="1320800"/>
          </a:xfrm>
        </p:spPr>
        <p:txBody>
          <a:bodyPr>
            <a:normAutofit fontScale="90000"/>
          </a:bodyPr>
          <a:lstStyle/>
          <a:p>
            <a:pPr lvl="0" algn="just"/>
            <a:r>
              <a:rPr lang="ru-RU" b="1" dirty="0" smtClean="0"/>
              <a:t>Объем и источники финансирования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072494" cy="4643470"/>
          </a:xfrm>
        </p:spPr>
        <p:txBody>
          <a:bodyPr/>
          <a:lstStyle/>
          <a:p>
            <a:pPr indent="342900" algn="just">
              <a:buNone/>
            </a:pPr>
            <a:r>
              <a:rPr lang="ru-RU" dirty="0" smtClean="0"/>
              <a:t>Объем средств зависит от количества участников и должен предоставляться из средств регионального бюджета. Средства необходимы для покупки инвентаря, организации самого мероприятия (реклама и т. д.), охраны, вывоз собранного мусора</a:t>
            </a:r>
            <a:endParaRPr lang="ru-RU" dirty="0"/>
          </a:p>
        </p:txBody>
      </p:sp>
      <p:pic>
        <p:nvPicPr>
          <p:cNvPr id="4" name="Рисунок 3" descr="Seed-m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143248"/>
            <a:ext cx="8715436" cy="299362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215370" cy="1320800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dirty="0" smtClean="0"/>
              <a:t>Ожидаемые конечные  результаты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001056" cy="5072098"/>
          </a:xfrm>
        </p:spPr>
        <p:txBody>
          <a:bodyPr/>
          <a:lstStyle/>
          <a:p>
            <a:pPr lvl="0"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Улучшение экологической ситуации, повышение уровня благоустройства территории г. Твери;</a:t>
            </a:r>
          </a:p>
          <a:p>
            <a:pPr lvl="0"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Повышения уровня знаний в сфере охраны окружающей среды;</a:t>
            </a:r>
          </a:p>
          <a:p>
            <a:pPr lvl="0"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Осознание детьми и взрослыми значимости сохранения окружающей среды, экологически целесообразного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утилизирования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мусора.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41d5d19a79bc8934cb187c62176e0d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3000372"/>
            <a:ext cx="4810172" cy="36076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7850213" cy="1320800"/>
          </a:xfrm>
        </p:spPr>
        <p:txBody>
          <a:bodyPr/>
          <a:lstStyle/>
          <a:p>
            <a:r>
              <a:rPr lang="ru-RU" b="1" dirty="0" smtClean="0"/>
              <a:t>Перспектива развития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7572428" cy="5072098"/>
          </a:xfrm>
        </p:spPr>
        <p:txBody>
          <a:bodyPr/>
          <a:lstStyle/>
          <a:p>
            <a:pPr lvl="0"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Ежегодная организация экологического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квеста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Экомиссия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pPr lvl="0"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Ежегодная организация акции ""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Экомиссии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 пройдет в Райцентры.</a:t>
            </a:r>
          </a:p>
          <a:p>
            <a:pPr lvl="0"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Утверждение экологического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квеста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Экомиссии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 всероссийской акцией.</a:t>
            </a:r>
          </a:p>
          <a:p>
            <a:pPr algn="just"/>
            <a:endParaRPr lang="ru-RU" dirty="0"/>
          </a:p>
        </p:txBody>
      </p:sp>
      <p:pic>
        <p:nvPicPr>
          <p:cNvPr id="4" name="Рисунок 3" descr="shutterstock_97981799-1000x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2857496"/>
            <a:ext cx="6000792" cy="36004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714488"/>
            <a:ext cx="806391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</a:t>
            </a:r>
          </a:p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Внимание!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215369" cy="1320800"/>
          </a:xfrm>
        </p:spPr>
        <p:txBody>
          <a:bodyPr/>
          <a:lstStyle/>
          <a:p>
            <a:r>
              <a:rPr lang="ru-RU" dirty="0" smtClean="0"/>
              <a:t>Актуальность, цели, задачи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286808" cy="5214974"/>
          </a:xfrm>
        </p:spPr>
        <p:txBody>
          <a:bodyPr>
            <a:normAutofit lnSpcReduction="10000"/>
          </a:bodyPr>
          <a:lstStyle/>
          <a:p>
            <a:pPr indent="34290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Актуальность: низкий уровень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экологической культуры населения, так как фактически общие положения о проведении мероприятий, направленных на повышение экологического образования, закреплены в законодательстве различных уровней, но на практике такие мероприятия либо проводятся редко и не систематично, либо не проводятся вовсе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4290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Формирование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экологической культуры и активной жизненной позиции у подрастающего поколения и активистов города Тверь в вопросах охраны окружающей среды и привлечение внимания к решению экологических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</a:t>
            </a:r>
          </a:p>
          <a:p>
            <a:pPr indent="34290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привлечение внимания школьников, их родителей, студентов, активистов, спортсменов к экологическим проблемам города;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популяризация природоохранной деятельности и пропаганда здорового образа жизни;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-способствовать расширению знаний в сфере охраны окружающей среды;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пробуждение в сознании чувства гордости за природное и культурное достояние родного края.</a:t>
            </a:r>
          </a:p>
          <a:p>
            <a:pPr indent="342900"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7358113" cy="928694"/>
          </a:xfrm>
        </p:spPr>
        <p:txBody>
          <a:bodyPr/>
          <a:lstStyle/>
          <a:p>
            <a:r>
              <a:rPr lang="ru-RU" dirty="0" smtClean="0"/>
              <a:t>Сроки проведения и участники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715436" cy="5357850"/>
          </a:xfrm>
        </p:spPr>
        <p:txBody>
          <a:bodyPr/>
          <a:lstStyle/>
          <a:p>
            <a:pPr indent="34290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Экологический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Экомиссия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 планируется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проводить 12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мая, так как именно в этот день Россия и страны бывшего СССР отмечают День экологического образования. Праздник, цель которого – актуализация экологических знаний во всех науках и всех сферах человеческой деятельности, был учрежден в 1991 году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4290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участников проекта, мы решили разделить на 3 группы:</a:t>
            </a:r>
          </a:p>
          <a:p>
            <a:pPr indent="342900" algn="just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группа: дети от 5-14 лет в сопровождении родителей; </a:t>
            </a:r>
          </a:p>
          <a:p>
            <a:pPr indent="342900" algn="just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группа: школьники от 14-18 лет;</a:t>
            </a:r>
          </a:p>
          <a:p>
            <a:pPr indent="342900" algn="just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3группа: студенты, спортсмены, активисты и другие участники проекта (от 18 лет и старше).</a:t>
            </a:r>
          </a:p>
          <a:p>
            <a:pPr indent="342900" algn="just">
              <a:buNone/>
            </a:pPr>
            <a:endParaRPr lang="ru-RU" dirty="0"/>
          </a:p>
        </p:txBody>
      </p:sp>
      <p:pic>
        <p:nvPicPr>
          <p:cNvPr id="4" name="Рисунок 3" descr="den_eko_obrazovan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4000504"/>
            <a:ext cx="4267258" cy="26493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6447501" cy="1320800"/>
          </a:xfrm>
        </p:spPr>
        <p:txBody>
          <a:bodyPr/>
          <a:lstStyle/>
          <a:p>
            <a:r>
              <a:rPr lang="ru-RU" dirty="0" smtClean="0"/>
              <a:t>Польза бега: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501122" cy="2786082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Усиливается кровообращение, ткани и органы насыщаются кислородом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Бег способствует очищению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организма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Пробежка позволяет сжечь лишние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калории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Беговые упражнения способствуют выработке гормонов «счастья», и являются профилактикой стресса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Бег развивает личностные качества, усиливает самоконтроль, воспитывает целеустремленность и силу воли.</a:t>
            </a:r>
            <a:r>
              <a:rPr lang="ru-RU" dirty="0" smtClean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1-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3643314"/>
            <a:ext cx="4000528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07271" cy="785794"/>
          </a:xfrm>
        </p:spPr>
        <p:txBody>
          <a:bodyPr/>
          <a:lstStyle/>
          <a:p>
            <a:r>
              <a:rPr lang="ru-RU" dirty="0" smtClean="0"/>
              <a:t>Бег в Твери и Тверской области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643998" cy="4000528"/>
          </a:xfrm>
        </p:spPr>
        <p:txBody>
          <a:bodyPr>
            <a:noAutofit/>
          </a:bodyPr>
          <a:lstStyle/>
          <a:p>
            <a:pPr indent="34290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Твери и в Тверской области регулярно проводятся соревнования по бегу.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Тверской марафон – «Бегу и радуюсь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первенство Тверской области по бегу на 10 км « Старицкие версты»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бег в ползунках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соревнования по бегу между школами, классами, вузами, факультетами и т.д.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«кросс нации»</a:t>
            </a:r>
          </a:p>
          <a:p>
            <a:pPr indent="34290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теперь представьте, что бы было если бы все эти 5000 участников и их болельщики не оставляли после себя захламленные улицы, а наоборот, спасали город от мусора.</a:t>
            </a:r>
          </a:p>
          <a:p>
            <a:pPr indent="34290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Бег и одновременный сбор мусора стали новым трендом в Европе, это послужило появлению нового вида сорта, который называется «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плоггинг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ata_krossovogo_bega_v_cheboksarah_3344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4808848"/>
            <a:ext cx="3075652" cy="2049152"/>
          </a:xfrm>
          <a:prstGeom prst="rect">
            <a:avLst/>
          </a:prstGeom>
        </p:spPr>
      </p:pic>
      <p:pic>
        <p:nvPicPr>
          <p:cNvPr id="5" name="Рисунок 4" descr="image1821392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67724"/>
            <a:ext cx="3143272" cy="2090276"/>
          </a:xfrm>
          <a:prstGeom prst="rect">
            <a:avLst/>
          </a:prstGeom>
        </p:spPr>
      </p:pic>
      <p:pic>
        <p:nvPicPr>
          <p:cNvPr id="6" name="Рисунок 5" descr="yunoshi-na-korotkoy-distancii-e14576913104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3080" y="4764508"/>
            <a:ext cx="3220920" cy="20934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логгинг (convert-video-online.com)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6447501" cy="103345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«</a:t>
            </a:r>
            <a:r>
              <a:rPr lang="ru-RU" sz="4800" dirty="0" err="1" smtClean="0"/>
              <a:t>Экокросс</a:t>
            </a:r>
            <a:r>
              <a:rPr lang="ru-RU" sz="4800" dirty="0" smtClean="0"/>
              <a:t>»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501123" cy="5500726"/>
          </a:xfrm>
        </p:spPr>
        <p:txBody>
          <a:bodyPr/>
          <a:lstStyle/>
          <a:p>
            <a:pPr indent="34290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Целевая аудитория: спортсмены, активисты и другие участники проекта( старше 18 лет)</a:t>
            </a:r>
          </a:p>
          <a:p>
            <a:pPr indent="34290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участников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экокросса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спортсмены, активисты, студенты и другие участники берут с собой на пробежку пакет и во время тренировки в него складывают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мусор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 таким образом помогают очистить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природу.</a:t>
            </a:r>
          </a:p>
          <a:p>
            <a:pPr indent="34290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не только повышение здоровья и физической подготовки населения, но и поддержания порядка в городе.</a:t>
            </a:r>
          </a:p>
          <a:p>
            <a:pPr indent="342900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6869419_208346226572506_3305427296520765440_n_515716449630255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3476735"/>
            <a:ext cx="4714908" cy="31396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6850081" cy="1320800"/>
          </a:xfrm>
        </p:spPr>
        <p:txBody>
          <a:bodyPr>
            <a:normAutofit/>
          </a:bodyPr>
          <a:lstStyle/>
          <a:p>
            <a:r>
              <a:rPr lang="ru-RU" sz="5400" dirty="0" err="1" smtClean="0"/>
              <a:t>Квест-экОриентир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358246" cy="5143536"/>
          </a:xfrm>
        </p:spPr>
        <p:txBody>
          <a:bodyPr/>
          <a:lstStyle/>
          <a:p>
            <a:pPr indent="34290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Целевая аудитория: школьники 14-18 лет</a:t>
            </a:r>
          </a:p>
          <a:p>
            <a:pPr indent="34290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участников: Группы получают задания, ориентировку и двигаются на станции или условные пункты. На станциях пришедшие ищут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следующую подсказку.</a:t>
            </a:r>
          </a:p>
          <a:p>
            <a:pPr indent="34290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повышение у подростков знаний в сфере охраны окружающей среды, поддержание чистоты в городе.</a:t>
            </a:r>
          </a:p>
          <a:p>
            <a:pPr indent="342900">
              <a:buNone/>
            </a:pPr>
            <a:endParaRPr lang="ru-RU" dirty="0" smtClean="0"/>
          </a:p>
          <a:p>
            <a:pPr indent="342900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q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3286124"/>
            <a:ext cx="5000660" cy="33324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072494" cy="1643074"/>
          </a:xfrm>
        </p:spPr>
        <p:txBody>
          <a:bodyPr>
            <a:noAutofit/>
          </a:bodyPr>
          <a:lstStyle/>
          <a:p>
            <a:pPr algn="ctr"/>
            <a:r>
              <a:rPr lang="ru-RU" sz="4800" i="1" u="sng" dirty="0" err="1" smtClean="0"/>
              <a:t>Квест-игра</a:t>
            </a:r>
            <a:r>
              <a:rPr lang="ru-RU" sz="4800" dirty="0" smtClean="0"/>
              <a:t>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"</a:t>
            </a:r>
            <a:r>
              <a:rPr lang="ru-RU" sz="4800" dirty="0" smtClean="0"/>
              <a:t>Мама, папа, я - </a:t>
            </a:r>
            <a:r>
              <a:rPr lang="ru-RU" sz="4800" dirty="0" err="1" smtClean="0"/>
              <a:t>экосемья</a:t>
            </a:r>
            <a:r>
              <a:rPr lang="ru-RU" sz="4800" dirty="0" smtClean="0"/>
              <a:t>"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8643966" cy="5143512"/>
          </a:xfrm>
        </p:spPr>
        <p:txBody>
          <a:bodyPr/>
          <a:lstStyle/>
          <a:p>
            <a:pPr indent="34290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Целевая аудитория:  семьи с детьми от 5 до 13 лет</a:t>
            </a:r>
          </a:p>
          <a:p>
            <a:pPr indent="34290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участников: В начале маршрута каждый участник получает перчатки и мусорные пакет. Задача участников состоит в том, что надо как можно быстрее пройти игровые пункты. Но есть небольшой секрет: все время надо собирать мусор, так как самая большая игра их ждет впереди - распределение мусора.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4290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просвещение детей и их родителей, поддержание порядка в городе,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Осознание детьми и взрослыми значимости сохранения окружающей среды, экологически целесообразного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утилизирования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мусора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5643a4898f7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4143357"/>
            <a:ext cx="3929090" cy="26193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tf00001240</Template>
  <TotalTime>136</TotalTime>
  <Words>687</Words>
  <Application>Microsoft Office PowerPoint</Application>
  <PresentationFormat>Экран (4:3)</PresentationFormat>
  <Paragraphs>57</Paragraphs>
  <Slides>13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Facet</vt:lpstr>
      <vt:lpstr>Слайд 1</vt:lpstr>
      <vt:lpstr>Актуальность, цели, задачи проекта</vt:lpstr>
      <vt:lpstr>Сроки проведения и участники</vt:lpstr>
      <vt:lpstr>Польза бега:</vt:lpstr>
      <vt:lpstr>Бег в Твери и Тверской области</vt:lpstr>
      <vt:lpstr>Слайд 6</vt:lpstr>
      <vt:lpstr>«Экокросс»</vt:lpstr>
      <vt:lpstr>Квест-экОриентир</vt:lpstr>
      <vt:lpstr>Квест-игра  "Мама, папа, я - экосемья"</vt:lpstr>
      <vt:lpstr>Объем и источники финансирования </vt:lpstr>
      <vt:lpstr>Ожидаемые конечные  результаты </vt:lpstr>
      <vt:lpstr>Перспектива развития проекта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44</cp:revision>
  <dcterms:modified xsi:type="dcterms:W3CDTF">2018-05-17T04:15:59Z</dcterms:modified>
</cp:coreProperties>
</file>