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A269-D7E5-4CDA-ADC4-90FA8028347F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9AFE-FC4F-4781-B853-6F2BB58D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A269-D7E5-4CDA-ADC4-90FA8028347F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9AFE-FC4F-4781-B853-6F2BB58D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A269-D7E5-4CDA-ADC4-90FA8028347F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9AFE-FC4F-4781-B853-6F2BB58D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A269-D7E5-4CDA-ADC4-90FA8028347F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9AFE-FC4F-4781-B853-6F2BB58D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A269-D7E5-4CDA-ADC4-90FA8028347F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9AFE-FC4F-4781-B853-6F2BB58D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A269-D7E5-4CDA-ADC4-90FA8028347F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9AFE-FC4F-4781-B853-6F2BB58D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A269-D7E5-4CDA-ADC4-90FA8028347F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9AFE-FC4F-4781-B853-6F2BB58D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A269-D7E5-4CDA-ADC4-90FA8028347F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9AFE-FC4F-4781-B853-6F2BB58D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A269-D7E5-4CDA-ADC4-90FA8028347F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9AFE-FC4F-4781-B853-6F2BB58D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A269-D7E5-4CDA-ADC4-90FA8028347F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9AFE-FC4F-4781-B853-6F2BB58D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A269-D7E5-4CDA-ADC4-90FA8028347F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9AFE-FC4F-4781-B853-6F2BB58D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2A269-D7E5-4CDA-ADC4-90FA8028347F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19AFE-FC4F-4781-B853-6F2BB58D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Времена Года\Лето\SAM_0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Классный час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Чистая прибыль из грязи»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igslide.ru/images/23/22563/83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94819" cy="4869160"/>
          </a:xfrm>
          <a:prstGeom prst="rect">
            <a:avLst/>
          </a:prstGeom>
          <a:noFill/>
        </p:spPr>
      </p:pic>
      <p:pic>
        <p:nvPicPr>
          <p:cNvPr id="5" name="Picture 2" descr="http://www.proelectro.info/system/application/attachments/photo/%D0%BC%D1%83%D1%81%D0%BE%D1%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276600"/>
            <a:ext cx="47625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00.infourok.ru/images/doc/222/14275/1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306708" cy="724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ны\blue-sky-nature-backgrounds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экологи!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 Сообщаем вам, что с каждым годом в городе растет количество бытового мусора. Ежегодно в город) выбрасывается 36500 т. мусора (это примерно 20 тыс. машин). Свалка мусора уже занимает 20 га, жители захламляют пригородный лес, реки, озера. Бытовой мусор способствует увеличению количества мышей, крыс, ворон , которые являются разносчиками разных заболеваний. Обращаемся к вам за помощью, чтобы вы помогли разъяснить жителям города , как можно уменьшить количество выбрасываемого мусора. Так вы поможете сохранить чистоту нашего город) и здоровье жителей.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Надеемся на вас. И заранее благодарны за помощь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01.03.2017г</a:t>
            </a:r>
            <a:r>
              <a:rPr lang="ru-R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             Комитет по экологии</a:t>
            </a:r>
            <a:endParaRPr lang="ru-RU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764704"/>
            <a:ext cx="3888432" cy="792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Письмо – телеграмма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laycast.ru/uploads/2016/04/12/182338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5955"/>
            <a:ext cx="9144000" cy="7579943"/>
          </a:xfrm>
          <a:prstGeom prst="rect">
            <a:avLst/>
          </a:prstGeom>
          <a:noFill/>
        </p:spPr>
      </p:pic>
      <p:pic>
        <p:nvPicPr>
          <p:cNvPr id="1034" name="Picture 10" descr="http://www.photo-ms.ru/foods/12/012a.jpg"/>
          <p:cNvPicPr>
            <a:picLocks noChangeAspect="1" noChangeArrowheads="1"/>
          </p:cNvPicPr>
          <p:nvPr/>
        </p:nvPicPr>
        <p:blipFill>
          <a:blip r:embed="rId3" cstate="print"/>
          <a:srcRect l="29716" t="8915" r="28681" b="4907"/>
          <a:stretch>
            <a:fillRect/>
          </a:stretch>
        </p:blipFill>
        <p:spPr bwMode="auto">
          <a:xfrm>
            <a:off x="2123728" y="3212976"/>
            <a:ext cx="1008112" cy="2088232"/>
          </a:xfrm>
          <a:prstGeom prst="rect">
            <a:avLst/>
          </a:prstGeom>
          <a:noFill/>
        </p:spPr>
      </p:pic>
      <p:pic>
        <p:nvPicPr>
          <p:cNvPr id="1036" name="Picture 12" descr="http://freelance.ru/img/portfolio/pics/00/19/06/1640184.jpg"/>
          <p:cNvPicPr>
            <a:picLocks noChangeAspect="1" noChangeArrowheads="1"/>
          </p:cNvPicPr>
          <p:nvPr/>
        </p:nvPicPr>
        <p:blipFill>
          <a:blip r:embed="rId4" cstate="print"/>
          <a:srcRect l="13300" t="5983" r="12686" b="20229"/>
          <a:stretch>
            <a:fillRect/>
          </a:stretch>
        </p:blipFill>
        <p:spPr bwMode="auto">
          <a:xfrm>
            <a:off x="4644008" y="3284984"/>
            <a:ext cx="2952328" cy="2275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www.agroru.com/upload/images/dsk/10/1013818/2x640.jpg"/>
          <p:cNvPicPr>
            <a:picLocks noChangeAspect="1" noChangeArrowheads="1"/>
          </p:cNvPicPr>
          <p:nvPr/>
        </p:nvPicPr>
        <p:blipFill>
          <a:blip r:embed="rId5" cstate="print"/>
          <a:srcRect l="9450" t="10036" r="11407" b="8010"/>
          <a:stretch>
            <a:fillRect/>
          </a:stretch>
        </p:blipFill>
        <p:spPr bwMode="auto">
          <a:xfrm>
            <a:off x="3131840" y="1124744"/>
            <a:ext cx="275687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a7ce9d3d03d9dc9e5eaa89719536d00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132856"/>
            <a:ext cx="72728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работу!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Классный час  « Чистая прибыль из грязи»</vt:lpstr>
      <vt:lpstr>Слайд 2</vt:lpstr>
      <vt:lpstr>Слайд 3</vt:lpstr>
      <vt:lpstr> 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игра « Чистая прибыль из грязи»</dc:title>
  <dc:creator>qwerty</dc:creator>
  <cp:lastModifiedBy>qwerty</cp:lastModifiedBy>
  <cp:revision>8</cp:revision>
  <dcterms:created xsi:type="dcterms:W3CDTF">2017-02-04T20:00:13Z</dcterms:created>
  <dcterms:modified xsi:type="dcterms:W3CDTF">2017-02-24T08:40:34Z</dcterms:modified>
</cp:coreProperties>
</file>