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8F1C7FB-6D84-45F9-97A5-A65CECB2A5E5}" type="datetimeFigureOut">
              <a:rPr lang="ru-RU" smtClean="0"/>
              <a:t>13.05.2018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D21A314-04E7-44F1-9647-50BCEF5B283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0"/>
            <a:ext cx="7848872" cy="6206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 добросовестного выполнения международных обязательств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179512" y="772879"/>
            <a:ext cx="2952328" cy="2808312"/>
          </a:xfrm>
          <a:prstGeom prst="vertic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Wingdings" pitchFamily="2" charset="2"/>
              <a:buChar char="Ø"/>
            </a:pPr>
            <a:r>
              <a:rPr lang="ru-RU" sz="1100" b="1" i="1" dirty="0" smtClean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Устав ООН (преамбула, ст. 2, 103)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100" b="1" i="1" dirty="0" smtClean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Декларация о принципах МП 1970г.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100" b="1" i="1" dirty="0" smtClean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Заключительный акт СБСЕ 1975 г.</a:t>
            </a:r>
          </a:p>
          <a:p>
            <a:pPr marL="171450" indent="-171450" algn="just">
              <a:buFont typeface="Wingdings" pitchFamily="2" charset="2"/>
              <a:buChar char="Ø"/>
            </a:pPr>
            <a:r>
              <a:rPr lang="ru-RU" sz="1100" b="1" i="1" dirty="0" smtClean="0"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Verdana" pitchFamily="34" charset="0"/>
              </a:rPr>
              <a:t>Венская конвенция о праве международных договоров 1969 г. (преамбула, ст. 26, 31, 46)</a:t>
            </a:r>
          </a:p>
          <a:p>
            <a:pPr algn="ctr"/>
            <a:endParaRPr lang="ru-RU" sz="105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764704"/>
            <a:ext cx="4968552" cy="2816487"/>
          </a:xfrm>
          <a:prstGeom prst="rect">
            <a:avLst/>
          </a:prstGeom>
          <a:ln w="57150">
            <a:prstDash val="sysDash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/>
              <a:t>Каждое государство обязано добросовестно выполнять обязательства :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/>
              <a:t>Принятые им в соответствии с Уставом ООН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/>
              <a:t>в соответствии с общепризнанными принципами и нормами международного права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/>
              <a:t>В соответствии с международными соглашениями, имеющими силу согласно общепризнанным принципам и нормам международного права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59024" y="4641734"/>
            <a:ext cx="7924975" cy="1823121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4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Принцип добросовестного выполнения международных обязательств применяется только к международным договорам, заключенным добровольно и на основе равноправия.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Односторонний произвольный отказ от принятых обязательств </a:t>
            </a:r>
            <a:r>
              <a:rPr lang="ru-RU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запрещен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4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1400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обязательства по МП не исполняются или исполняются недобросовестно, должны последовать </a:t>
            </a:r>
            <a:r>
              <a:rPr lang="ru-RU" sz="14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санкции</a:t>
            </a:r>
            <a:r>
              <a:rPr lang="ru-RU" sz="1600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1600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нет обстоятельств</a:t>
            </a:r>
            <a:r>
              <a:rPr lang="ru-RU" sz="1600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освобождающих от ответственности</a:t>
            </a:r>
            <a:r>
              <a:rPr lang="ru-RU" sz="1600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ru-RU" sz="1400" i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987824" y="1700808"/>
            <a:ext cx="792088" cy="180020"/>
          </a:xfrm>
          <a:prstGeom prst="rightArrow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068" y="4879684"/>
            <a:ext cx="1347219" cy="1347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Прямоугольник 12"/>
          <p:cNvSpPr/>
          <p:nvPr/>
        </p:nvSpPr>
        <p:spPr>
          <a:xfrm>
            <a:off x="755576" y="3717032"/>
            <a:ext cx="7928423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Государство может отказаться от исполнения международно-правовых обязательств, </a:t>
            </a:r>
            <a:r>
              <a:rPr lang="ru-RU" sz="1400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только </a:t>
            </a:r>
            <a:r>
              <a:rPr lang="ru-RU" sz="14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основании международного права ( Венская  конвенции о праве международных договоров 1969 г.)</a:t>
            </a:r>
            <a:endParaRPr lang="ru-RU" sz="14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4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94</TotalTime>
  <Words>154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Аптека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Наталья</cp:lastModifiedBy>
  <cp:revision>10</cp:revision>
  <dcterms:created xsi:type="dcterms:W3CDTF">2018-05-13T07:45:03Z</dcterms:created>
  <dcterms:modified xsi:type="dcterms:W3CDTF">2018-05-13T09:19:57Z</dcterms:modified>
</cp:coreProperties>
</file>