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65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430FEC6-198E-4678-891F-0B264CF1BF1C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078D479-47CC-4FB7-9AFF-46DBB4A4E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049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FEC6-198E-4678-891F-0B264CF1BF1C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D479-47CC-4FB7-9AFF-46DBB4A4E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1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FEC6-198E-4678-891F-0B264CF1BF1C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D479-47CC-4FB7-9AFF-46DBB4A4E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24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FEC6-198E-4678-891F-0B264CF1BF1C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D479-47CC-4FB7-9AFF-46DBB4A4E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486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FEC6-198E-4678-891F-0B264CF1BF1C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D479-47CC-4FB7-9AFF-46DBB4A4E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91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FEC6-198E-4678-891F-0B264CF1BF1C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D479-47CC-4FB7-9AFF-46DBB4A4E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1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FEC6-198E-4678-891F-0B264CF1BF1C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D479-47CC-4FB7-9AFF-46DBB4A4E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18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FEC6-198E-4678-891F-0B264CF1BF1C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D479-47CC-4FB7-9AFF-46DBB4A4E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529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FEC6-198E-4678-891F-0B264CF1BF1C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D479-47CC-4FB7-9AFF-46DBB4A4E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37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FEC6-198E-4678-891F-0B264CF1BF1C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D479-47CC-4FB7-9AFF-46DBB4A4E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88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FEC6-198E-4678-891F-0B264CF1BF1C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D479-47CC-4FB7-9AFF-46DBB4A4E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2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FEC6-198E-4678-891F-0B264CF1BF1C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D479-47CC-4FB7-9AFF-46DBB4A4E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4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FEC6-198E-4678-891F-0B264CF1BF1C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D479-47CC-4FB7-9AFF-46DBB4A4E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46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FEC6-198E-4678-891F-0B264CF1BF1C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D479-47CC-4FB7-9AFF-46DBB4A4E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5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FEC6-198E-4678-891F-0B264CF1BF1C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D479-47CC-4FB7-9AFF-46DBB4A4E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7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FEC6-198E-4678-891F-0B264CF1BF1C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D479-47CC-4FB7-9AFF-46DBB4A4E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63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FEC6-198E-4678-891F-0B264CF1BF1C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D479-47CC-4FB7-9AFF-46DBB4A4E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9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5491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30FEC6-198E-4678-891F-0B264CF1BF1C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78D479-47CC-4FB7-9AFF-46DBB4A4E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37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2541" y="2430757"/>
            <a:ext cx="8534912" cy="24214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Нумерация чисел в концентре многозначные числа</a:t>
            </a:r>
            <a:br>
              <a:rPr lang="ru-RU" dirty="0" smtClean="0"/>
            </a:br>
            <a:r>
              <a:rPr lang="ru-RU" dirty="0" smtClean="0"/>
              <a:t>(УЧЕБНИК ПО </a:t>
            </a:r>
            <a:r>
              <a:rPr lang="ru-RU" dirty="0" err="1" smtClean="0"/>
              <a:t>МатематикЕ</a:t>
            </a:r>
            <a:r>
              <a:rPr lang="ru-RU" dirty="0" smtClean="0"/>
              <a:t> </a:t>
            </a:r>
            <a:r>
              <a:rPr lang="ru-RU" dirty="0" err="1" smtClean="0"/>
              <a:t>Петерсон</a:t>
            </a:r>
            <a:r>
              <a:rPr lang="ru-RU" dirty="0" smtClean="0"/>
              <a:t> </a:t>
            </a:r>
            <a:r>
              <a:rPr lang="ru-RU" dirty="0"/>
              <a:t>Л.Г</a:t>
            </a:r>
            <a:r>
              <a:rPr lang="ru-RU" dirty="0" smtClean="0"/>
              <a:t>.,</a:t>
            </a:r>
            <a:r>
              <a:rPr lang="ru-RU" dirty="0"/>
              <a:t/>
            </a:r>
            <a:br>
              <a:rPr lang="ru-RU" dirty="0"/>
            </a:br>
            <a:r>
              <a:rPr lang="ru-RU" smtClean="0"/>
              <a:t>3 </a:t>
            </a:r>
            <a:r>
              <a:rPr lang="ru-RU" smtClean="0"/>
              <a:t>класс, </a:t>
            </a:r>
            <a:r>
              <a:rPr lang="ru-RU" dirty="0" smtClean="0"/>
              <a:t>ч. 1)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380" y="4852221"/>
            <a:ext cx="7511846" cy="15584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Подготовила студентка </a:t>
            </a:r>
          </a:p>
          <a:p>
            <a:r>
              <a:rPr lang="ru-RU" dirty="0" smtClean="0"/>
              <a:t>2 курса</a:t>
            </a:r>
          </a:p>
          <a:p>
            <a:r>
              <a:rPr lang="ru-RU" dirty="0" smtClean="0"/>
              <a:t>23 группы</a:t>
            </a:r>
          </a:p>
          <a:p>
            <a:r>
              <a:rPr lang="ru-RU" dirty="0" smtClean="0"/>
              <a:t>Козлова Владислава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201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530" y="122904"/>
            <a:ext cx="10655709" cy="96847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Устные приёмы сложения и вычитания чисел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8085" t="23690" r="28727" b="64213"/>
          <a:stretch/>
        </p:blipFill>
        <p:spPr>
          <a:xfrm>
            <a:off x="494071" y="1430594"/>
            <a:ext cx="9739821" cy="15338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8653" t="18210" r="32128" b="60834"/>
          <a:stretch/>
        </p:blipFill>
        <p:spPr>
          <a:xfrm>
            <a:off x="494071" y="3701845"/>
            <a:ext cx="8174613" cy="243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5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266" y="152401"/>
            <a:ext cx="10131425" cy="820994"/>
          </a:xfrm>
        </p:spPr>
        <p:txBody>
          <a:bodyPr/>
          <a:lstStyle/>
          <a:p>
            <a:pPr algn="ctr"/>
            <a:r>
              <a:rPr lang="ru-RU" dirty="0"/>
              <a:t>Устные приёмы умножения и деления чисел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518" t="17843" r="29181" b="44052"/>
          <a:stretch/>
        </p:blipFill>
        <p:spPr>
          <a:xfrm>
            <a:off x="1282750" y="1125277"/>
            <a:ext cx="10036711" cy="496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0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7028" y="3024422"/>
            <a:ext cx="5861767" cy="762000"/>
          </a:xfrm>
        </p:spPr>
        <p:txBody>
          <a:bodyPr/>
          <a:lstStyle/>
          <a:p>
            <a:pPr algn="ctr"/>
            <a:r>
              <a:rPr lang="ru-RU" dirty="0" smtClean="0"/>
              <a:t>Чтение чисел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066" t="20060" r="29294" b="5342"/>
          <a:stretch/>
        </p:blipFill>
        <p:spPr>
          <a:xfrm>
            <a:off x="478963" y="0"/>
            <a:ext cx="7086959" cy="681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6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745" t="46270" r="28954" b="38810"/>
          <a:stretch/>
        </p:blipFill>
        <p:spPr>
          <a:xfrm>
            <a:off x="516192" y="929149"/>
            <a:ext cx="10506432" cy="20352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518" t="49093" r="42217" b="40423"/>
          <a:stretch/>
        </p:blipFill>
        <p:spPr>
          <a:xfrm>
            <a:off x="516192" y="3691959"/>
            <a:ext cx="9365227" cy="182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561" y="176979"/>
            <a:ext cx="10131427" cy="795317"/>
          </a:xfrm>
        </p:spPr>
        <p:txBody>
          <a:bodyPr/>
          <a:lstStyle/>
          <a:p>
            <a:pPr algn="ctr"/>
            <a:r>
              <a:rPr lang="ru-RU" dirty="0" smtClean="0"/>
              <a:t>Запись чисел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745" t="44657" r="29181" b="41028"/>
          <a:stretch/>
        </p:blipFill>
        <p:spPr>
          <a:xfrm>
            <a:off x="412954" y="1342104"/>
            <a:ext cx="9866881" cy="18435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8426" t="49899" r="42670" b="28125"/>
          <a:stretch/>
        </p:blipFill>
        <p:spPr>
          <a:xfrm>
            <a:off x="412954" y="3555460"/>
            <a:ext cx="6587525" cy="28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5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08156"/>
            <a:ext cx="10131425" cy="762000"/>
          </a:xfrm>
        </p:spPr>
        <p:txBody>
          <a:bodyPr/>
          <a:lstStyle/>
          <a:p>
            <a:pPr algn="ctr"/>
            <a:r>
              <a:rPr lang="ru-RU" dirty="0" smtClean="0"/>
              <a:t>Состав числа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632" t="21875" r="29521" b="26714"/>
          <a:stretch/>
        </p:blipFill>
        <p:spPr>
          <a:xfrm>
            <a:off x="1703080" y="870156"/>
            <a:ext cx="8627807" cy="582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9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539" t="20867" r="27707" b="21068"/>
          <a:stretch/>
        </p:blipFill>
        <p:spPr>
          <a:xfrm>
            <a:off x="1725562" y="352816"/>
            <a:ext cx="8244348" cy="615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6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878"/>
            <a:ext cx="10131425" cy="806245"/>
          </a:xfrm>
        </p:spPr>
        <p:txBody>
          <a:bodyPr/>
          <a:lstStyle/>
          <a:p>
            <a:pPr algn="ctr"/>
            <a:r>
              <a:rPr lang="ru-RU" dirty="0" smtClean="0"/>
              <a:t>Последовательность чисел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512" t="59144" r="26659" b="25708"/>
          <a:stretch/>
        </p:blipFill>
        <p:spPr>
          <a:xfrm>
            <a:off x="484730" y="1253614"/>
            <a:ext cx="9841104" cy="1828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8086" t="69053" r="29294" b="22681"/>
          <a:stretch/>
        </p:blipFill>
        <p:spPr>
          <a:xfrm>
            <a:off x="484730" y="3475276"/>
            <a:ext cx="10783038" cy="1175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8426" t="56351" r="30088" b="32762"/>
          <a:stretch/>
        </p:blipFill>
        <p:spPr>
          <a:xfrm>
            <a:off x="484730" y="5043948"/>
            <a:ext cx="9996116" cy="14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96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717755"/>
          </a:xfrm>
        </p:spPr>
        <p:txBody>
          <a:bodyPr/>
          <a:lstStyle/>
          <a:p>
            <a:pPr algn="ctr"/>
            <a:r>
              <a:rPr lang="ru-RU" dirty="0" smtClean="0"/>
              <a:t>Сравнение чисел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8565" t="58676" r="29812" b="29583"/>
          <a:stretch/>
        </p:blipFill>
        <p:spPr>
          <a:xfrm>
            <a:off x="335843" y="1112520"/>
            <a:ext cx="9513843" cy="1508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7746" t="59577" r="39496" b="24899"/>
          <a:stretch/>
        </p:blipFill>
        <p:spPr>
          <a:xfrm>
            <a:off x="335843" y="3406877"/>
            <a:ext cx="7860315" cy="20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2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924232"/>
          </a:xfrm>
        </p:spPr>
        <p:txBody>
          <a:bodyPr/>
          <a:lstStyle/>
          <a:p>
            <a:pPr algn="ctr"/>
            <a:r>
              <a:rPr lang="ru-RU" dirty="0" smtClean="0"/>
              <a:t>Количественный счёт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765" t="34980" r="28841" b="53528"/>
          <a:stretch/>
        </p:blipFill>
        <p:spPr>
          <a:xfrm>
            <a:off x="305839" y="1273277"/>
            <a:ext cx="11709180" cy="1784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8539" t="27812" r="50718" b="55585"/>
          <a:stretch/>
        </p:blipFill>
        <p:spPr>
          <a:xfrm>
            <a:off x="324105" y="3687427"/>
            <a:ext cx="6106191" cy="274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7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135</TotalTime>
  <Words>38</Words>
  <Application>Microsoft Office PowerPoint</Application>
  <PresentationFormat>Широкоэкранный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Небеса</vt:lpstr>
      <vt:lpstr>Нумерация чисел в концентре многозначные числа (УЧЕБНИК ПО МатематикЕ Петерсон Л.Г., 3 класс, ч. 1) </vt:lpstr>
      <vt:lpstr>Чтение чисел</vt:lpstr>
      <vt:lpstr>Презентация PowerPoint</vt:lpstr>
      <vt:lpstr>Запись чисел</vt:lpstr>
      <vt:lpstr>Состав числа</vt:lpstr>
      <vt:lpstr>Презентация PowerPoint</vt:lpstr>
      <vt:lpstr>Последовательность чисел</vt:lpstr>
      <vt:lpstr>Сравнение чисел</vt:lpstr>
      <vt:lpstr>Количественный счёт</vt:lpstr>
      <vt:lpstr>Устные приёмы сложения и вычитания чисел</vt:lpstr>
      <vt:lpstr>Устные приёмы умножения и деления чисел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Нумерация чисел в концентре многозначные числа</dc:title>
  <dc:creator>vladi</dc:creator>
  <cp:lastModifiedBy>vladi</cp:lastModifiedBy>
  <cp:revision>27</cp:revision>
  <dcterms:created xsi:type="dcterms:W3CDTF">2018-05-24T13:56:47Z</dcterms:created>
  <dcterms:modified xsi:type="dcterms:W3CDTF">2018-05-30T14:16:40Z</dcterms:modified>
</cp:coreProperties>
</file>