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Международно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правовой опыт в области обращения с медицинскими отходами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тилизация-медицинских-отхо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060848"/>
            <a:ext cx="806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Выполнили студентки 3 курса 31 группы: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Кокорева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А.А.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Жгилёва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Т.А.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Управление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медицинскими отходами остается острой мировой проблемой по причине методологических сложностей, неопределенностей в подходах к оценке воздействия медицинских отходов и её результатов на здоровье человека и окружающую среду. Большое разнообразие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эпидемиологически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опасных отходов и их источников, обстоятельств образования и потенциальные негативные последствия вызывают трудности при разработке классификации таких отходов.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415422298cad07fa3bacaff81367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43048"/>
            <a:ext cx="6028315" cy="401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e3345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824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836712"/>
            <a:ext cx="4427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Впервые понятие медицинских отходов было выделено в особую группу отходов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Базельской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конвенции. В соответствии с ней медицинские отходы 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отходы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полученные в результате врачебного ухода за пациентами в больницах, поликлиниках и клиниках.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1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Классификация медицинских отходов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6872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Инфекционные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9552" y="692696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957799" y="722501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6420" y="2276872"/>
            <a:ext cx="3557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Патологоанатомические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275856" y="620688"/>
            <a:ext cx="360040" cy="3069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717032"/>
            <a:ext cx="2833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Фармацевтические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4408197" y="620688"/>
            <a:ext cx="360040" cy="3076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4653136"/>
            <a:ext cx="2203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Генотоксичные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3851920" y="836712"/>
            <a:ext cx="360040" cy="3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13050" y="1772816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Химические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12160" y="692696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653136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Радиоактивные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339752" y="692696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700808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Неопасные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148064" y="836712"/>
            <a:ext cx="360040" cy="381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3645024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Острые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соответствии с Европейским каталогом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отходов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утвержденным 20 декабря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1993г. решением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Европейского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Совета (№94/3 ЕС), выделяются отходы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здравоохранения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ветеринарной сферы обслуживания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исследований (класс 18.00), и отходы производства,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расфасовки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сбыта и применения фармацевтической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продукции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лекарственные препараты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просроченные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бракованные (класс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07.05). Для количественного обозначения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риска от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медицинских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отходов в европейских странах принят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коэффициент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отражающий отношение количества таких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отходов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 количеству населения страны (в России такой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коэффициент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 не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применялся).Так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для Германии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коэффициент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равен - 0,41; Италии – 0,96; Польши – 1,29;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Франции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1,91; Англии – 5,52.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Однако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следует учитывать, что в Германии,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отличие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 других стран, под медицинскими отходами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понимаются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только инфицированные отходы.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germania-animatsionnaya-kartinka-0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23928" y="3635554"/>
            <a:ext cx="5220072" cy="3433648"/>
          </a:xfrm>
          <a:prstGeom prst="rect">
            <a:avLst/>
          </a:prstGeom>
        </p:spPr>
      </p:pic>
      <p:pic>
        <p:nvPicPr>
          <p:cNvPr id="4" name="Рисунок 3" descr="ear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2343150" cy="23336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7511250_fran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3501008"/>
            <a:ext cx="5544616" cy="41584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1840" y="948690"/>
            <a:ext cx="60121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Классифицируются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больничные отходы на 3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категории: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наиболее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сильно инфицированные или опасные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отходы, включающие остатки анатомических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орга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нов, тканей, микробных культур, крови и лечебных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препаратов;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отходы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специфические для работы медицинских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учреждений, образующиеся при обслуживании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пациентов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терапевтических и хирургических отделениях,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исключая отходы, отнесенные к первой категории;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отходы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обычно образующиеся при уборке палат,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столовой, административных помещений, территории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больницы и т.п.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Согласно французским санитарным правилам, больничные отходы делятся на две категории: инфицированные и прочие, неинфицированные компоненты, удаление которых осуществляется по общим каналам для муниципальных отходов.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920213" y="2794620"/>
            <a:ext cx="7223787" cy="40633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любые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отходы, полностью или частично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содержащие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ткани, кровь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другие органические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жидкости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человека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или животного, экскременты, медицинские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препараты либо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другую фармацевтическую продукцию,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тампоны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перевязочные средства,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иглы, шприцы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другие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острые инструменты, ставшие отходами,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которые представляют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собой опасность для контактирующего с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ними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лица до их обеззараживания; 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законодательству Англии «Правилами сбора и утилизации отходов» 1988 года (далее – Правила) термин больничные отходы (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clinical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waste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 определен следующим образом: 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2915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) любые другие отходы, источником которых являются медицинское обслуживание, стоматологическая,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ветеринарная, фармацевтическая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исследовательская и 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другая деятельность, и которые могут инфицировать лицо, контактирующее с ними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alarmspec.rusignalizaciisamaya-deshevaya-signalizaciya.html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49176"/>
            <a:ext cx="5095963" cy="400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Европейские правила схожи, по тому же принципу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разработаны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российские. Отличие от российских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законодательных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актов состоит в том, что Европейские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Правила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включают и отходы, образуемые населением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например, в Италии). Правила в Англии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предписывают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утилизацию отходов, образующихся от населения,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осуществлять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местным властям, выделяют также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медицинские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отходы от иных источников, которые относят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производственным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утилизацию данных отходов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обеспечивают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сами предприятия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соответствии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нормами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Правил.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Международно – правовой опыт в области обращения с медицинскими отходами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 – правовой опыт в области обращения с медицинскими отходами</dc:title>
  <dc:creator>Lenovo</dc:creator>
  <cp:lastModifiedBy>User</cp:lastModifiedBy>
  <cp:revision>7</cp:revision>
  <dcterms:created xsi:type="dcterms:W3CDTF">2018-04-24T15:16:25Z</dcterms:created>
  <dcterms:modified xsi:type="dcterms:W3CDTF">2018-04-24T16:23:31Z</dcterms:modified>
</cp:coreProperties>
</file>