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Кровавая праздничная драка</a:t>
            </a:r>
            <a:br>
              <a:rPr lang="ru-RU" dirty="0" smtClean="0"/>
            </a:br>
            <a:r>
              <a:rPr lang="ru-RU" dirty="0" smtClean="0"/>
              <a:t>Фестиваль </a:t>
            </a:r>
            <a:r>
              <a:rPr lang="ru-RU" dirty="0" err="1" smtClean="0"/>
              <a:t>Тинку</a:t>
            </a:r>
            <a:r>
              <a:rPr lang="ru-RU" dirty="0" smtClean="0"/>
              <a:t>, Боливия, Май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тимур\Desktop\festival-tink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572560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Выковыриваем глазки</a:t>
            </a:r>
            <a:br>
              <a:rPr lang="ru-RU" dirty="0" smtClean="0"/>
            </a:br>
            <a:r>
              <a:rPr lang="ru-RU" dirty="0" err="1" smtClean="0"/>
              <a:t>Урс</a:t>
            </a:r>
            <a:r>
              <a:rPr lang="ru-RU" dirty="0" smtClean="0"/>
              <a:t> </a:t>
            </a:r>
            <a:r>
              <a:rPr lang="ru-RU" dirty="0" err="1" smtClean="0"/>
              <a:t>Аджмер</a:t>
            </a:r>
            <a:r>
              <a:rPr lang="ru-RU" dirty="0" smtClean="0"/>
              <a:t>, Индия. Октябрь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тимур\Desktop\urs-adzhm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8258204" cy="4933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Лучше сам себя зарежу</a:t>
            </a:r>
            <a:br>
              <a:rPr lang="ru-RU" dirty="0" smtClean="0"/>
            </a:br>
            <a:r>
              <a:rPr lang="ru-RU" dirty="0" smtClean="0"/>
              <a:t>Вегетарианский фестиваль, Таиланд. Сентябрь – октябрь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тимур\Desktop\vegetarian-festiv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3116"/>
            <a:ext cx="8286808" cy="4214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Терновые венцы, кресты и плетки</a:t>
            </a:r>
            <a:br>
              <a:rPr lang="ru-RU" dirty="0" smtClean="0"/>
            </a:br>
            <a:r>
              <a:rPr lang="ru-RU" dirty="0" smtClean="0"/>
              <a:t>Великая пятница, Филиппины.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тимур\Desktop\phillipines-frida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828680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 страшной красоты</a:t>
            </a:r>
            <a:br>
              <a:rPr lang="ru-RU" dirty="0" smtClean="0"/>
            </a:br>
            <a:r>
              <a:rPr lang="ru-RU" dirty="0" smtClean="0"/>
              <a:t>Праздник ведьм, Франция. 28–29 октября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тимур\Desktop\witch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00240"/>
            <a:ext cx="8286808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Умри – воскресни</a:t>
            </a:r>
            <a:br>
              <a:rPr lang="ru-RU" dirty="0" smtClean="0"/>
            </a:br>
            <a:r>
              <a:rPr lang="ru-RU" dirty="0" smtClean="0"/>
              <a:t>День живых мертвецов, Испания. 29 июля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тимур\Desktop\den-zhivih-mertvets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928802"/>
            <a:ext cx="8501122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</Words>
  <PresentationFormat>Экран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Кровавая праздничная драка Фестиваль Тинку, Боливия, Май </vt:lpstr>
      <vt:lpstr>Выковыриваем глазки Урс Аджмер, Индия. Октябрь </vt:lpstr>
      <vt:lpstr>Лучше сам себя зарежу Вегетарианский фестиваль, Таиланд. Сентябрь – октябрь </vt:lpstr>
      <vt:lpstr>Терновые венцы, кресты и плетки Великая пятница, Филиппины.  </vt:lpstr>
      <vt:lpstr>Конкурс страшной красоты Праздник ведьм, Франция. 28–29 октября </vt:lpstr>
      <vt:lpstr>Умри – воскресни День живых мертвецов, Испания. 29 июля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Кровавая праздничная драка Фестиваль Тинку, Боливия, Май </dc:title>
  <dc:creator>тимур</dc:creator>
  <cp:lastModifiedBy>тимур</cp:lastModifiedBy>
  <cp:revision>1</cp:revision>
  <dcterms:created xsi:type="dcterms:W3CDTF">2019-05-20T17:41:12Z</dcterms:created>
  <dcterms:modified xsi:type="dcterms:W3CDTF">2019-05-20T17:50:10Z</dcterms:modified>
</cp:coreProperties>
</file>