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61" r:id="rId9"/>
    <p:sldId id="262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/>
    <p:restoredTop sz="93946"/>
  </p:normalViewPr>
  <p:slideViewPr>
    <p:cSldViewPr snapToGrid="0" snapToObjects="1">
      <p:cViewPr varScale="1">
        <p:scale>
          <a:sx n="70" d="100"/>
          <a:sy n="70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japanhoppers.com/ru/kyushu_okinawa/kumamoto/" TargetMode="External"/><Relationship Id="rId3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japanhoppers.com/ru/kyushu_okinawa/aso/" TargetMode="External"/><Relationship Id="rId3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Limited Express Train </a:t>
            </a:r>
            <a:r>
              <a:rPr lang="en-US" dirty="0" err="1"/>
              <a:t>Aso</a:t>
            </a:r>
            <a:r>
              <a:rPr lang="en-US" dirty="0"/>
              <a:t> Boy</a:t>
            </a:r>
            <a:br>
              <a:rPr lang="en-US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63147" y="4631076"/>
            <a:ext cx="8825658" cy="86142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Работу выполнила:</a:t>
            </a:r>
          </a:p>
          <a:p>
            <a:r>
              <a:rPr lang="ru-RU" dirty="0" smtClean="0"/>
              <a:t>Студентка 4 курса</a:t>
            </a:r>
          </a:p>
          <a:p>
            <a:r>
              <a:rPr lang="ru-RU" dirty="0" smtClean="0"/>
              <a:t>Громова Виктория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0610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7632" y="3003894"/>
            <a:ext cx="8946541" cy="4195481"/>
          </a:xfrm>
        </p:spPr>
        <p:txBody>
          <a:bodyPr>
            <a:normAutofit/>
          </a:bodyPr>
          <a:lstStyle/>
          <a:p>
            <a:r>
              <a:rPr lang="ru-RU" sz="5400" dirty="0" smtClean="0"/>
              <a:t>Спасибо за внимание 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60776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Общая информация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3" y="2052918"/>
            <a:ext cx="5553520" cy="4195481"/>
          </a:xfrm>
        </p:spPr>
        <p:txBody>
          <a:bodyPr>
            <a:noAutofit/>
          </a:bodyPr>
          <a:lstStyle/>
          <a:p>
            <a:r>
              <a:rPr lang="ru-RU" sz="2800" dirty="0"/>
              <a:t>Железные дороги в Японии примечательны не только своей точностью, и даже не самолётной скоростью </a:t>
            </a:r>
            <a:r>
              <a:rPr lang="ru-RU" sz="2800" dirty="0" err="1"/>
              <a:t>синкансэнов</a:t>
            </a:r>
            <a:r>
              <a:rPr lang="ru-RU" sz="2800" dirty="0"/>
              <a:t>. Быстрые и даже приходящие вовремя поезда можно встретить в некоторых странах Европы, а вот такого разнообразия составов нет нигде в мире. </a:t>
            </a:r>
            <a:endParaRPr lang="ru-RU" sz="28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426" y="2292160"/>
            <a:ext cx="4435384" cy="33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4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Aso</a:t>
            </a:r>
            <a:r>
              <a:rPr lang="en-US" dirty="0"/>
              <a:t> Boy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3" y="2052918"/>
            <a:ext cx="4785424" cy="4195481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/>
              <a:t>Перед вами туристический поезд </a:t>
            </a:r>
            <a:r>
              <a:rPr lang="ru-RU" sz="3200" dirty="0" err="1"/>
              <a:t>Aso</a:t>
            </a:r>
            <a:r>
              <a:rPr lang="ru-RU" sz="3200" dirty="0"/>
              <a:t> </a:t>
            </a:r>
            <a:r>
              <a:rPr lang="ru-RU" sz="3200" dirty="0" err="1"/>
              <a:t>Boy</a:t>
            </a:r>
            <a:r>
              <a:rPr lang="ru-RU" sz="3200" dirty="0"/>
              <a:t>, курсирующий по острову </a:t>
            </a:r>
            <a:r>
              <a:rPr lang="ru-RU" sz="3200" dirty="0" err="1"/>
              <a:t>Кюсю</a:t>
            </a:r>
            <a:r>
              <a:rPr lang="ru-RU" sz="3200" dirty="0"/>
              <a:t>. </a:t>
            </a:r>
            <a:r>
              <a:rPr lang="ru-RU" sz="3200" dirty="0" err="1"/>
              <a:t>Асо</a:t>
            </a:r>
            <a:r>
              <a:rPr lang="ru-RU" sz="3200" dirty="0"/>
              <a:t> — это кличка черно-белого щенка, в честь которого назвали состав.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856" y="2052918"/>
            <a:ext cx="4966207" cy="372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65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1249" y="443574"/>
            <a:ext cx="5900992" cy="4195481"/>
          </a:xfrm>
        </p:spPr>
        <p:txBody>
          <a:bodyPr>
            <a:noAutofit/>
          </a:bodyPr>
          <a:lstStyle/>
          <a:p>
            <a:r>
              <a:rPr lang="ru-RU" sz="2800" dirty="0" err="1"/>
              <a:t>Aso</a:t>
            </a:r>
            <a:r>
              <a:rPr lang="ru-RU" sz="2800" dirty="0"/>
              <a:t> </a:t>
            </a:r>
            <a:r>
              <a:rPr lang="ru-RU" sz="2800" dirty="0" err="1"/>
              <a:t>Boy</a:t>
            </a:r>
            <a:r>
              <a:rPr lang="ru-RU" sz="2800" dirty="0"/>
              <a:t> — это специальный поезд-экспресс, который ходит по ЖД линии JR </a:t>
            </a:r>
            <a:r>
              <a:rPr lang="ru-RU" sz="2800" dirty="0" err="1"/>
              <a:t>Kyushu</a:t>
            </a:r>
            <a:r>
              <a:rPr lang="ru-RU" sz="2800" dirty="0"/>
              <a:t> между станциями </a:t>
            </a:r>
            <a:r>
              <a:rPr lang="ru-RU" sz="2800" dirty="0">
                <a:hlinkClick r:id="rId2"/>
              </a:rPr>
              <a:t>Кумамото</a:t>
            </a:r>
            <a:r>
              <a:rPr lang="ru-RU" sz="2800" dirty="0"/>
              <a:t> (JR </a:t>
            </a:r>
            <a:r>
              <a:rPr lang="ru-RU" sz="2800" dirty="0" err="1"/>
              <a:t>Kumamoto</a:t>
            </a:r>
            <a:r>
              <a:rPr lang="ru-RU" sz="2800" dirty="0"/>
              <a:t> </a:t>
            </a:r>
            <a:r>
              <a:rPr lang="ru-RU" sz="2800" dirty="0" err="1"/>
              <a:t>Station</a:t>
            </a:r>
            <a:r>
              <a:rPr lang="ru-RU" sz="2800" dirty="0"/>
              <a:t>) и </a:t>
            </a:r>
            <a:r>
              <a:rPr lang="ru-RU" sz="2800" dirty="0" err="1"/>
              <a:t>Миядзи</a:t>
            </a:r>
            <a:r>
              <a:rPr lang="ru-RU" sz="2800" dirty="0"/>
              <a:t> (JR </a:t>
            </a:r>
            <a:r>
              <a:rPr lang="ru-RU" sz="2800" dirty="0" err="1"/>
              <a:t>Miyaji</a:t>
            </a:r>
            <a:r>
              <a:rPr lang="ru-RU" sz="2800" dirty="0"/>
              <a:t> </a:t>
            </a:r>
            <a:r>
              <a:rPr lang="ru-RU" sz="2800" dirty="0" err="1"/>
              <a:t>Station</a:t>
            </a:r>
            <a:r>
              <a:rPr lang="ru-RU" sz="2800" dirty="0"/>
              <a:t>). Символ ЖД JR </a:t>
            </a:r>
            <a:r>
              <a:rPr lang="ru-RU" sz="2800" dirty="0" err="1"/>
              <a:t>Kyushu</a:t>
            </a:r>
            <a:r>
              <a:rPr lang="ru-RU" sz="2800" dirty="0"/>
              <a:t> — собачка по имени "Куро-</a:t>
            </a:r>
            <a:r>
              <a:rPr lang="ru-RU" sz="2800" dirty="0" err="1"/>
              <a:t>тан</a:t>
            </a:r>
            <a:r>
              <a:rPr lang="ru-RU" sz="2800" dirty="0"/>
              <a:t>", которая изображена снаружи и внутри вагонов этого поезда. Поездка на этом уникальном экспрессе запомниться как детям, так и взрослым.</a:t>
            </a:r>
            <a:endParaRPr lang="ru-RU" sz="28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305" y="1249680"/>
            <a:ext cx="3767327" cy="502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45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Вагоны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081" y="1674967"/>
            <a:ext cx="7985824" cy="4195481"/>
          </a:xfrm>
        </p:spPr>
        <p:txBody>
          <a:bodyPr>
            <a:normAutofit/>
          </a:bodyPr>
          <a:lstStyle/>
          <a:p>
            <a:pPr fontAlgn="base"/>
            <a:r>
              <a:rPr lang="ru-RU" sz="2800" b="1" dirty="0"/>
              <a:t>В поезде несколько классов вагонов: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Вагон с панорамным отделением</a:t>
            </a:r>
          </a:p>
          <a:p>
            <a:pPr fontAlgn="base"/>
            <a:r>
              <a:rPr lang="ru-RU" sz="2800" dirty="0"/>
              <a:t>Стандартный вагон</a:t>
            </a:r>
          </a:p>
          <a:p>
            <a:pPr fontAlgn="base"/>
            <a:r>
              <a:rPr lang="ru-RU" sz="2800" dirty="0"/>
              <a:t>Вагон для родителей с маленькими детьми (сдвоенные сидения для родителя и ребёнка)</a:t>
            </a:r>
          </a:p>
          <a:p>
            <a:pPr fontAlgn="base"/>
            <a:r>
              <a:rPr lang="ru-RU" sz="2800" dirty="0"/>
              <a:t>Вагон </a:t>
            </a:r>
            <a:r>
              <a:rPr lang="ru-RU" sz="2800" dirty="0" err="1"/>
              <a:t>Kuro</a:t>
            </a:r>
            <a:r>
              <a:rPr lang="ru-RU" sz="2800" dirty="0"/>
              <a:t> – детский игровой клуб</a:t>
            </a:r>
          </a:p>
          <a:p>
            <a:pPr fontAlgn="base"/>
            <a:r>
              <a:rPr lang="ru-RU" sz="2800" dirty="0"/>
              <a:t>Вагон </a:t>
            </a:r>
            <a:r>
              <a:rPr lang="ru-RU" sz="2800" dirty="0" err="1"/>
              <a:t>Kuro</a:t>
            </a:r>
            <a:r>
              <a:rPr lang="ru-RU" sz="2800" dirty="0"/>
              <a:t> – детское кафе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965" y="2289572"/>
            <a:ext cx="4194048" cy="31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9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Название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3" y="2052918"/>
            <a:ext cx="5132896" cy="4195481"/>
          </a:xfrm>
        </p:spPr>
        <p:txBody>
          <a:bodyPr>
            <a:normAutofit/>
          </a:bodyPr>
          <a:lstStyle/>
          <a:p>
            <a:pPr fontAlgn="base"/>
            <a:r>
              <a:rPr lang="ru-RU" sz="2800" dirty="0" smtClean="0"/>
              <a:t>Название </a:t>
            </a:r>
            <a:r>
              <a:rPr lang="ru-RU" sz="2800" dirty="0"/>
              <a:t>поезда </a:t>
            </a:r>
            <a:r>
              <a:rPr lang="ru-RU" sz="2800" dirty="0" err="1"/>
              <a:t>Аso</a:t>
            </a:r>
            <a:r>
              <a:rPr lang="ru-RU" sz="2800" dirty="0"/>
              <a:t> </a:t>
            </a:r>
            <a:r>
              <a:rPr lang="ru-RU" sz="2800" dirty="0" err="1"/>
              <a:t>Boy</a:t>
            </a:r>
            <a:r>
              <a:rPr lang="ru-RU" sz="2800" dirty="0"/>
              <a:t> нельзя перевести дословно, это производное от названия детской игры </a:t>
            </a:r>
            <a:r>
              <a:rPr lang="ru-RU" sz="2800" dirty="0" err="1"/>
              <a:t>Asobouyo</a:t>
            </a:r>
            <a:r>
              <a:rPr lang="ru-RU" sz="2800" dirty="0"/>
              <a:t>, которая произносится согласно правилам диалекта префектуры </a:t>
            </a:r>
            <a:r>
              <a:rPr lang="ru-RU" sz="2800" dirty="0" err="1"/>
              <a:t>Кумамото</a:t>
            </a:r>
            <a:r>
              <a:rPr lang="ru-RU" sz="2800" dirty="0"/>
              <a:t>.</a:t>
            </a:r>
          </a:p>
          <a:p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120" y="2194560"/>
            <a:ext cx="4559808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1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977" y="603504"/>
            <a:ext cx="4693984" cy="4195481"/>
          </a:xfrm>
        </p:spPr>
        <p:txBody>
          <a:bodyPr>
            <a:noAutofit/>
          </a:bodyPr>
          <a:lstStyle/>
          <a:p>
            <a:r>
              <a:rPr lang="ru-RU" sz="2400" dirty="0"/>
              <a:t>Вагоны с первого по четвертый оборудованы панорамными окнами, через которые во время поездки можно насладиться видами </a:t>
            </a:r>
            <a:r>
              <a:rPr lang="ru-RU" sz="2400" dirty="0">
                <a:hlinkClick r:id="rId2"/>
              </a:rPr>
              <a:t>Асо</a:t>
            </a:r>
            <a:r>
              <a:rPr lang="ru-RU" sz="2400" dirty="0"/>
              <a:t> </a:t>
            </a:r>
            <a:r>
              <a:rPr lang="ru-RU" sz="2400" dirty="0" err="1"/>
              <a:t>Гогаку</a:t>
            </a:r>
            <a:r>
              <a:rPr lang="ru-RU" sz="2400" dirty="0"/>
              <a:t>, </a:t>
            </a:r>
            <a:r>
              <a:rPr lang="ru-RU" sz="2400" dirty="0" err="1"/>
              <a:t>Китагаи</a:t>
            </a:r>
            <a:r>
              <a:rPr lang="ru-RU" sz="2400" dirty="0"/>
              <a:t> </a:t>
            </a:r>
            <a:r>
              <a:rPr lang="ru-RU" sz="2400" dirty="0" err="1"/>
              <a:t>Риндзан</a:t>
            </a:r>
            <a:r>
              <a:rPr lang="ru-RU" sz="2400" dirty="0"/>
              <a:t> и кальдеры </a:t>
            </a:r>
            <a:r>
              <a:rPr lang="ru-RU" sz="2400" dirty="0">
                <a:hlinkClick r:id="rId2"/>
              </a:rPr>
              <a:t>Асо</a:t>
            </a:r>
            <a:r>
              <a:rPr lang="ru-RU" sz="2400" dirty="0"/>
              <a:t>. От станции </a:t>
            </a:r>
            <a:r>
              <a:rPr lang="ru-RU" sz="2400" dirty="0" err="1"/>
              <a:t>Сэта</a:t>
            </a:r>
            <a:r>
              <a:rPr lang="ru-RU" sz="2400" dirty="0"/>
              <a:t> и </a:t>
            </a:r>
            <a:r>
              <a:rPr lang="ru-RU" sz="2400" dirty="0" err="1"/>
              <a:t>Татэно</a:t>
            </a:r>
            <a:r>
              <a:rPr lang="ru-RU" sz="2400" dirty="0"/>
              <a:t>, в направлении станции </a:t>
            </a:r>
            <a:r>
              <a:rPr lang="ru-RU" sz="2400" dirty="0" err="1"/>
              <a:t>Акамидзу</a:t>
            </a:r>
            <a:r>
              <a:rPr lang="ru-RU" sz="2400" dirty="0"/>
              <a:t>, путь поезда имеет </a:t>
            </a:r>
            <a:r>
              <a:rPr lang="ru-RU" sz="2400" dirty="0" err="1"/>
              <a:t>Z</a:t>
            </a:r>
            <a:r>
              <a:rPr lang="ru-RU" sz="2400" dirty="0"/>
              <a:t>-образную форму и идет вниз и вверх по склону.</a:t>
            </a:r>
            <a:endParaRPr lang="ru-RU" sz="2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456" y="1382776"/>
            <a:ext cx="533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09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840" y="950976"/>
            <a:ext cx="4401375" cy="6047231"/>
          </a:xfrm>
        </p:spPr>
        <p:txBody>
          <a:bodyPr>
            <a:noAutofit/>
          </a:bodyPr>
          <a:lstStyle/>
          <a:p>
            <a:r>
              <a:rPr lang="ru-RU" sz="2800" dirty="0"/>
              <a:t>Третий вагон поезда — семейный, здесь есть сидячие места для детей. Более того, в этом вагоне есть специальная зона отдыха для детей, где дети могут поваляться, а также другие детские развлечения.</a:t>
            </a:r>
            <a:endParaRPr lang="ru-RU" sz="28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288" y="1444752"/>
            <a:ext cx="6120384" cy="459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02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Для езды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101" y="1540854"/>
            <a:ext cx="7034847" cy="4195481"/>
          </a:xfrm>
        </p:spPr>
        <p:txBody>
          <a:bodyPr>
            <a:noAutofit/>
          </a:bodyPr>
          <a:lstStyle/>
          <a:p>
            <a:r>
              <a:rPr lang="ru-RU" sz="2800" dirty="0"/>
              <a:t>Поезд </a:t>
            </a:r>
            <a:r>
              <a:rPr lang="ru-RU" sz="2800" dirty="0" err="1"/>
              <a:t>Aso</a:t>
            </a:r>
            <a:r>
              <a:rPr lang="ru-RU" sz="2800" dirty="0"/>
              <a:t> </a:t>
            </a:r>
            <a:r>
              <a:rPr lang="ru-RU" sz="2800" dirty="0" err="1"/>
              <a:t>Boy</a:t>
            </a:r>
            <a:r>
              <a:rPr lang="ru-RU" sz="2800" dirty="0"/>
              <a:t> ходит только по определенным датам, поэтому резервирование мест является обязательным. Забронировать места можно не ранее чем за 1 месяц до поездки с 10:00 утра. Бронирование можно осуществить через веб-сайт железной дорого </a:t>
            </a:r>
            <a:r>
              <a:rPr lang="ru-RU" sz="2800" dirty="0" err="1"/>
              <a:t>Кюсю</a:t>
            </a:r>
            <a:r>
              <a:rPr lang="ru-RU" sz="2800" dirty="0"/>
              <a:t> (JR </a:t>
            </a:r>
            <a:r>
              <a:rPr lang="ru-RU" sz="2800" dirty="0" err="1"/>
              <a:t>Kyushu</a:t>
            </a:r>
            <a:r>
              <a:rPr lang="ru-RU" sz="2800" dirty="0"/>
              <a:t>), в центре бронирования JR </a:t>
            </a:r>
            <a:r>
              <a:rPr lang="ru-RU" sz="2800" dirty="0" err="1"/>
              <a:t>Kyushu</a:t>
            </a:r>
            <a:r>
              <a:rPr lang="ru-RU" sz="2800" dirty="0"/>
              <a:t> </a:t>
            </a:r>
            <a:r>
              <a:rPr lang="ru-RU" sz="2800" dirty="0" err="1"/>
              <a:t>Reservation</a:t>
            </a:r>
            <a:r>
              <a:rPr lang="ru-RU" sz="2800" dirty="0"/>
              <a:t> </a:t>
            </a:r>
            <a:r>
              <a:rPr lang="ru-RU" sz="2800" dirty="0" err="1"/>
              <a:t>Center</a:t>
            </a:r>
            <a:r>
              <a:rPr lang="ru-RU" sz="2800" dirty="0"/>
              <a:t> и по телефону. </a:t>
            </a:r>
            <a:endParaRPr lang="ru-RU" sz="28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948" y="1152983"/>
            <a:ext cx="4814883" cy="36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031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</TotalTime>
  <Words>243</Words>
  <Application>Microsoft Macintosh PowerPoint</Application>
  <PresentationFormat>Широкоэкранный</PresentationFormat>
  <Paragraphs>22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Century Gothic</vt:lpstr>
      <vt:lpstr>Wingdings 3</vt:lpstr>
      <vt:lpstr>Arial</vt:lpstr>
      <vt:lpstr>Ион</vt:lpstr>
      <vt:lpstr>Limited Express Train Aso Boy </vt:lpstr>
      <vt:lpstr>Общая информация</vt:lpstr>
      <vt:lpstr>Aso Boy</vt:lpstr>
      <vt:lpstr>Презентация PowerPoint</vt:lpstr>
      <vt:lpstr>Вагоны</vt:lpstr>
      <vt:lpstr>Название</vt:lpstr>
      <vt:lpstr>Презентация PowerPoint</vt:lpstr>
      <vt:lpstr>Презентация PowerPoint</vt:lpstr>
      <vt:lpstr>Для езды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Limited Express Train Aso Boy </dc:title>
  <dc:creator>Пользователь Microsoft Office</dc:creator>
  <cp:lastModifiedBy>Пользователь Microsoft Office</cp:lastModifiedBy>
  <cp:revision>9</cp:revision>
  <dcterms:created xsi:type="dcterms:W3CDTF">2019-05-16T19:53:29Z</dcterms:created>
  <dcterms:modified xsi:type="dcterms:W3CDTF">2019-05-16T20:05:20Z</dcterms:modified>
</cp:coreProperties>
</file>