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88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66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098D0-1810-472E-B424-ADA40156909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3965204-515B-40CF-8ACC-0F44FA41527E}">
      <dgm:prSet phldrT="[Текст]"/>
      <dgm:spPr/>
      <dgm:t>
        <a:bodyPr/>
        <a:lstStyle/>
        <a:p>
          <a:r>
            <a:rPr lang="ru-RU" dirty="0" smtClean="0"/>
            <a:t>Для преступлений, по которым выносится смертный приговор, срок давности составляет 25 лет</a:t>
          </a:r>
          <a:endParaRPr lang="ru-RU" dirty="0"/>
        </a:p>
      </dgm:t>
    </dgm:pt>
    <dgm:pt modelId="{4C4E8A50-7B6B-4C4D-BE24-37D1C9C6F61E}" type="parTrans" cxnId="{90FD4D8A-359C-470D-9168-09996FE379F7}">
      <dgm:prSet/>
      <dgm:spPr/>
      <dgm:t>
        <a:bodyPr/>
        <a:lstStyle/>
        <a:p>
          <a:endParaRPr lang="ru-RU"/>
        </a:p>
      </dgm:t>
    </dgm:pt>
    <dgm:pt modelId="{75CDB02E-EBF1-4E33-B8D5-53ABB5536BA4}" type="sibTrans" cxnId="{90FD4D8A-359C-470D-9168-09996FE379F7}">
      <dgm:prSet/>
      <dgm:spPr/>
      <dgm:t>
        <a:bodyPr/>
        <a:lstStyle/>
        <a:p>
          <a:endParaRPr lang="ru-RU"/>
        </a:p>
      </dgm:t>
    </dgm:pt>
    <dgm:pt modelId="{4EA87F63-BA7C-4294-8B77-9AE16A0192B3}">
      <dgm:prSet phldrT="[Текст]"/>
      <dgm:spPr/>
      <dgm:t>
        <a:bodyPr/>
        <a:lstStyle/>
        <a:p>
          <a:r>
            <a:rPr lang="ru-RU" dirty="0" smtClean="0"/>
            <a:t>для преступлений, по которым суд приговаривает к пожизненному сроку, — 15 лет</a:t>
          </a:r>
          <a:endParaRPr lang="ru-RU" dirty="0"/>
        </a:p>
      </dgm:t>
    </dgm:pt>
    <dgm:pt modelId="{61D7C2B0-530B-41F4-AAA1-2F9A3B404C89}" type="parTrans" cxnId="{263FD282-67C8-43B1-89AF-AFF1DD2EE2EC}">
      <dgm:prSet/>
      <dgm:spPr/>
      <dgm:t>
        <a:bodyPr/>
        <a:lstStyle/>
        <a:p>
          <a:endParaRPr lang="ru-RU"/>
        </a:p>
      </dgm:t>
    </dgm:pt>
    <dgm:pt modelId="{996748F1-57A7-4BF4-8DBA-A2DFD5582B98}" type="sibTrans" cxnId="{263FD282-67C8-43B1-89AF-AFF1DD2EE2EC}">
      <dgm:prSet/>
      <dgm:spPr/>
      <dgm:t>
        <a:bodyPr/>
        <a:lstStyle/>
        <a:p>
          <a:endParaRPr lang="ru-RU"/>
        </a:p>
      </dgm:t>
    </dgm:pt>
    <dgm:pt modelId="{AC47A7EA-950E-4914-9DE8-6074DB46B9B9}">
      <dgm:prSet phldrT="[Текст]"/>
      <dgm:spPr/>
      <dgm:t>
        <a:bodyPr/>
        <a:lstStyle/>
        <a:p>
          <a:r>
            <a:rPr lang="ru-RU" dirty="0" smtClean="0"/>
            <a:t>для преступлений, по которым предусмотрено тюремное заключение на 10 лет — с 7 до 10 лет</a:t>
          </a:r>
          <a:endParaRPr lang="ru-RU" dirty="0"/>
        </a:p>
      </dgm:t>
    </dgm:pt>
    <dgm:pt modelId="{EC4765FA-AC88-4922-A79A-0695A80B60CE}" type="parTrans" cxnId="{39309DBB-CADE-4224-9025-0DFDBC1EC7CE}">
      <dgm:prSet/>
      <dgm:spPr/>
      <dgm:t>
        <a:bodyPr/>
        <a:lstStyle/>
        <a:p>
          <a:endParaRPr lang="ru-RU"/>
        </a:p>
      </dgm:t>
    </dgm:pt>
    <dgm:pt modelId="{3AD3CF01-FDAA-498D-860D-5AD4B8FD684E}" type="sibTrans" cxnId="{39309DBB-CADE-4224-9025-0DFDBC1EC7CE}">
      <dgm:prSet/>
      <dgm:spPr/>
      <dgm:t>
        <a:bodyPr/>
        <a:lstStyle/>
        <a:p>
          <a:endParaRPr lang="ru-RU"/>
        </a:p>
      </dgm:t>
    </dgm:pt>
    <dgm:pt modelId="{07CF1509-907B-4C7F-B3B7-C0C024318B19}">
      <dgm:prSet phldrT="[Текст]"/>
      <dgm:spPr/>
      <dgm:t>
        <a:bodyPr/>
        <a:lstStyle/>
        <a:p>
          <a:r>
            <a:rPr lang="ru-RU" dirty="0" smtClean="0"/>
            <a:t>для преступлений, предусматривающих наказание в виде лишения свободы сроком на 5 лет или выплаты штрафа – от 1 до 5 лет</a:t>
          </a:r>
          <a:endParaRPr lang="ru-RU" dirty="0"/>
        </a:p>
      </dgm:t>
    </dgm:pt>
    <dgm:pt modelId="{3C99B348-FD69-4454-977A-F25415B8A35A}" type="parTrans" cxnId="{1AD804C5-3FC0-4B0E-9210-DFC1EE40197E}">
      <dgm:prSet/>
      <dgm:spPr/>
      <dgm:t>
        <a:bodyPr/>
        <a:lstStyle/>
        <a:p>
          <a:endParaRPr lang="ru-RU"/>
        </a:p>
      </dgm:t>
    </dgm:pt>
    <dgm:pt modelId="{A0B6927A-559D-4B0C-AD5D-E746416D2A54}" type="sibTrans" cxnId="{1AD804C5-3FC0-4B0E-9210-DFC1EE40197E}">
      <dgm:prSet/>
      <dgm:spPr/>
      <dgm:t>
        <a:bodyPr/>
        <a:lstStyle/>
        <a:p>
          <a:endParaRPr lang="ru-RU"/>
        </a:p>
      </dgm:t>
    </dgm:pt>
    <dgm:pt modelId="{D74B1997-E300-4424-A955-E2572C7560C1}">
      <dgm:prSet/>
      <dgm:spPr/>
      <dgm:t>
        <a:bodyPr/>
        <a:lstStyle/>
        <a:p>
          <a:r>
            <a:rPr lang="ru-RU" dirty="0" smtClean="0"/>
            <a:t>Действие уголовного  преследования во времени</a:t>
          </a:r>
          <a:endParaRPr lang="ru-RU" dirty="0"/>
        </a:p>
      </dgm:t>
    </dgm:pt>
    <dgm:pt modelId="{18C07A52-459B-421A-90EB-C25286717722}" type="parTrans" cxnId="{2438C6C8-5008-4924-BD18-9DD55EDA09E5}">
      <dgm:prSet/>
      <dgm:spPr/>
      <dgm:t>
        <a:bodyPr/>
        <a:lstStyle/>
        <a:p>
          <a:endParaRPr lang="ru-RU"/>
        </a:p>
      </dgm:t>
    </dgm:pt>
    <dgm:pt modelId="{43EC4BB4-A4E4-45D8-B902-C1F40433E013}" type="sibTrans" cxnId="{2438C6C8-5008-4924-BD18-9DD55EDA09E5}">
      <dgm:prSet/>
      <dgm:spPr/>
      <dgm:t>
        <a:bodyPr/>
        <a:lstStyle/>
        <a:p>
          <a:endParaRPr lang="ru-RU"/>
        </a:p>
      </dgm:t>
    </dgm:pt>
    <dgm:pt modelId="{2DF2C092-0AF8-404F-BA67-D5071E814121}" type="pres">
      <dgm:prSet presAssocID="{C17098D0-1810-472E-B424-ADA4015690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ECCE42-311F-4A13-B4F9-8BA11A57975C}" type="pres">
      <dgm:prSet presAssocID="{73965204-515B-40CF-8ACC-0F44FA41527E}" presName="node" presStyleLbl="node1" presStyleIdx="0" presStyleCnt="5" custLinFactY="6015" custLinFactNeighborX="333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5B885-337D-4CE4-AC9E-6BBE8A6795D8}" type="pres">
      <dgm:prSet presAssocID="{75CDB02E-EBF1-4E33-B8D5-53ABB5536BA4}" presName="sibTrans" presStyleCnt="0"/>
      <dgm:spPr/>
    </dgm:pt>
    <dgm:pt modelId="{CE407695-1495-4D6E-AE96-0E5588CC2C21}" type="pres">
      <dgm:prSet presAssocID="{4EA87F63-BA7C-4294-8B77-9AE16A0192B3}" presName="node" presStyleLbl="node1" presStyleIdx="1" presStyleCnt="5" custLinFactY="6015" custLinFactNeighborX="-56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103EE-0A0C-4A54-8862-7897E9214F13}" type="pres">
      <dgm:prSet presAssocID="{996748F1-57A7-4BF4-8DBA-A2DFD5582B98}" presName="sibTrans" presStyleCnt="0"/>
      <dgm:spPr/>
    </dgm:pt>
    <dgm:pt modelId="{335C8F55-1A61-49DC-81FC-DEE69EA0CE89}" type="pres">
      <dgm:prSet presAssocID="{AC47A7EA-950E-4914-9DE8-6074DB46B9B9}" presName="node" presStyleLbl="node1" presStyleIdx="2" presStyleCnt="5" custLinFactY="4294" custLinFactNeighborX="333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6D2D69-E153-4D15-92C1-0E0447655DBD}" type="pres">
      <dgm:prSet presAssocID="{3AD3CF01-FDAA-498D-860D-5AD4B8FD684E}" presName="sibTrans" presStyleCnt="0"/>
      <dgm:spPr/>
    </dgm:pt>
    <dgm:pt modelId="{B23E9B49-EE0A-43A2-944C-4F6A32602CC3}" type="pres">
      <dgm:prSet presAssocID="{07CF1509-907B-4C7F-B3B7-C0C024318B19}" presName="node" presStyleLbl="node1" presStyleIdx="3" presStyleCnt="5" custLinFactY="4294" custLinFactNeighborX="208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D6C8F-38DD-475A-AA64-AC5FFBE5B0FF}" type="pres">
      <dgm:prSet presAssocID="{A0B6927A-559D-4B0C-AD5D-E746416D2A54}" presName="sibTrans" presStyleCnt="0"/>
      <dgm:spPr/>
    </dgm:pt>
    <dgm:pt modelId="{FD07FC79-C05E-42A4-AC64-BE5586F26F23}" type="pres">
      <dgm:prSet presAssocID="{D74B1997-E300-4424-A955-E2572C7560C1}" presName="node" presStyleLbl="node1" presStyleIdx="4" presStyleCnt="5" custLinFactY="-100000" custLinFactNeighborX="-567" custLinFactNeighborY="-133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860FAF-23AF-458E-A3F0-615D23D7200D}" type="presOf" srcId="{07CF1509-907B-4C7F-B3B7-C0C024318B19}" destId="{B23E9B49-EE0A-43A2-944C-4F6A32602CC3}" srcOrd="0" destOrd="0" presId="urn:microsoft.com/office/officeart/2005/8/layout/default"/>
    <dgm:cxn modelId="{C92E3C7F-079A-405C-B858-AA551D8FB157}" type="presOf" srcId="{4EA87F63-BA7C-4294-8B77-9AE16A0192B3}" destId="{CE407695-1495-4D6E-AE96-0E5588CC2C21}" srcOrd="0" destOrd="0" presId="urn:microsoft.com/office/officeart/2005/8/layout/default"/>
    <dgm:cxn modelId="{263FD282-67C8-43B1-89AF-AFF1DD2EE2EC}" srcId="{C17098D0-1810-472E-B424-ADA40156909C}" destId="{4EA87F63-BA7C-4294-8B77-9AE16A0192B3}" srcOrd="1" destOrd="0" parTransId="{61D7C2B0-530B-41F4-AAA1-2F9A3B404C89}" sibTransId="{996748F1-57A7-4BF4-8DBA-A2DFD5582B98}"/>
    <dgm:cxn modelId="{90FD4D8A-359C-470D-9168-09996FE379F7}" srcId="{C17098D0-1810-472E-B424-ADA40156909C}" destId="{73965204-515B-40CF-8ACC-0F44FA41527E}" srcOrd="0" destOrd="0" parTransId="{4C4E8A50-7B6B-4C4D-BE24-37D1C9C6F61E}" sibTransId="{75CDB02E-EBF1-4E33-B8D5-53ABB5536BA4}"/>
    <dgm:cxn modelId="{F3DD2A5C-79C7-4EC0-B697-EE97837F1E34}" type="presOf" srcId="{C17098D0-1810-472E-B424-ADA40156909C}" destId="{2DF2C092-0AF8-404F-BA67-D5071E814121}" srcOrd="0" destOrd="0" presId="urn:microsoft.com/office/officeart/2005/8/layout/default"/>
    <dgm:cxn modelId="{75061A7F-4389-4709-8159-A429E3F17E68}" type="presOf" srcId="{AC47A7EA-950E-4914-9DE8-6074DB46B9B9}" destId="{335C8F55-1A61-49DC-81FC-DEE69EA0CE89}" srcOrd="0" destOrd="0" presId="urn:microsoft.com/office/officeart/2005/8/layout/default"/>
    <dgm:cxn modelId="{79979FEC-2871-4982-86D7-15E2ADB99E45}" type="presOf" srcId="{73965204-515B-40CF-8ACC-0F44FA41527E}" destId="{23ECCE42-311F-4A13-B4F9-8BA11A57975C}" srcOrd="0" destOrd="0" presId="urn:microsoft.com/office/officeart/2005/8/layout/default"/>
    <dgm:cxn modelId="{1AD804C5-3FC0-4B0E-9210-DFC1EE40197E}" srcId="{C17098D0-1810-472E-B424-ADA40156909C}" destId="{07CF1509-907B-4C7F-B3B7-C0C024318B19}" srcOrd="3" destOrd="0" parTransId="{3C99B348-FD69-4454-977A-F25415B8A35A}" sibTransId="{A0B6927A-559D-4B0C-AD5D-E746416D2A54}"/>
    <dgm:cxn modelId="{F5BBC910-4A98-4456-8A59-7A2D172403E0}" type="presOf" srcId="{D74B1997-E300-4424-A955-E2572C7560C1}" destId="{FD07FC79-C05E-42A4-AC64-BE5586F26F23}" srcOrd="0" destOrd="0" presId="urn:microsoft.com/office/officeart/2005/8/layout/default"/>
    <dgm:cxn modelId="{39309DBB-CADE-4224-9025-0DFDBC1EC7CE}" srcId="{C17098D0-1810-472E-B424-ADA40156909C}" destId="{AC47A7EA-950E-4914-9DE8-6074DB46B9B9}" srcOrd="2" destOrd="0" parTransId="{EC4765FA-AC88-4922-A79A-0695A80B60CE}" sibTransId="{3AD3CF01-FDAA-498D-860D-5AD4B8FD684E}"/>
    <dgm:cxn modelId="{2438C6C8-5008-4924-BD18-9DD55EDA09E5}" srcId="{C17098D0-1810-472E-B424-ADA40156909C}" destId="{D74B1997-E300-4424-A955-E2572C7560C1}" srcOrd="4" destOrd="0" parTransId="{18C07A52-459B-421A-90EB-C25286717722}" sibTransId="{43EC4BB4-A4E4-45D8-B902-C1F40433E013}"/>
    <dgm:cxn modelId="{C38DCB99-6D03-4BB2-ACAD-AEB366E31198}" type="presParOf" srcId="{2DF2C092-0AF8-404F-BA67-D5071E814121}" destId="{23ECCE42-311F-4A13-B4F9-8BA11A57975C}" srcOrd="0" destOrd="0" presId="urn:microsoft.com/office/officeart/2005/8/layout/default"/>
    <dgm:cxn modelId="{B5AFF53D-DB49-4F99-B70E-8DC075BE925A}" type="presParOf" srcId="{2DF2C092-0AF8-404F-BA67-D5071E814121}" destId="{EA55B885-337D-4CE4-AC9E-6BBE8A6795D8}" srcOrd="1" destOrd="0" presId="urn:microsoft.com/office/officeart/2005/8/layout/default"/>
    <dgm:cxn modelId="{8FE33BEE-23F5-411D-A0E3-3EAE770BFE8F}" type="presParOf" srcId="{2DF2C092-0AF8-404F-BA67-D5071E814121}" destId="{CE407695-1495-4D6E-AE96-0E5588CC2C21}" srcOrd="2" destOrd="0" presId="urn:microsoft.com/office/officeart/2005/8/layout/default"/>
    <dgm:cxn modelId="{5538C589-CAE6-4489-8F88-FE18485FDB5E}" type="presParOf" srcId="{2DF2C092-0AF8-404F-BA67-D5071E814121}" destId="{716103EE-0A0C-4A54-8862-7897E9214F13}" srcOrd="3" destOrd="0" presId="urn:microsoft.com/office/officeart/2005/8/layout/default"/>
    <dgm:cxn modelId="{646822AB-EA76-43F1-8D2E-DC8644BC241A}" type="presParOf" srcId="{2DF2C092-0AF8-404F-BA67-D5071E814121}" destId="{335C8F55-1A61-49DC-81FC-DEE69EA0CE89}" srcOrd="4" destOrd="0" presId="urn:microsoft.com/office/officeart/2005/8/layout/default"/>
    <dgm:cxn modelId="{BCBDF0D4-43CB-4FBE-84BB-264A2E8AEB24}" type="presParOf" srcId="{2DF2C092-0AF8-404F-BA67-D5071E814121}" destId="{D36D2D69-E153-4D15-92C1-0E0447655DBD}" srcOrd="5" destOrd="0" presId="urn:microsoft.com/office/officeart/2005/8/layout/default"/>
    <dgm:cxn modelId="{8347DB3E-E6AD-46E7-BF8E-F58539BB4989}" type="presParOf" srcId="{2DF2C092-0AF8-404F-BA67-D5071E814121}" destId="{B23E9B49-EE0A-43A2-944C-4F6A32602CC3}" srcOrd="6" destOrd="0" presId="urn:microsoft.com/office/officeart/2005/8/layout/default"/>
    <dgm:cxn modelId="{A20477AD-ED48-4BD1-8DD6-861AD1C50C9D}" type="presParOf" srcId="{2DF2C092-0AF8-404F-BA67-D5071E814121}" destId="{F95D6C8F-38DD-475A-AA64-AC5FFBE5B0FF}" srcOrd="7" destOrd="0" presId="urn:microsoft.com/office/officeart/2005/8/layout/default"/>
    <dgm:cxn modelId="{D67D73A4-2A78-4E0C-A9B9-6511226BA1A0}" type="presParOf" srcId="{2DF2C092-0AF8-404F-BA67-D5071E814121}" destId="{FD07FC79-C05E-42A4-AC64-BE5586F26F2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C37911-C54F-4A79-9F28-E055540148B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332B17A-F497-4AB6-BD6F-B8F3C1D9ADB1}">
      <dgm:prSet custT="1"/>
      <dgm:spPr/>
      <dgm:t>
        <a:bodyPr/>
        <a:lstStyle/>
        <a:p>
          <a:r>
            <a:rPr lang="ru-RU" sz="2400" b="1" dirty="0" smtClean="0"/>
            <a:t>Основными реквизитами ордера на обыск являются: </a:t>
          </a:r>
          <a:endParaRPr lang="ru-RU" sz="2400" b="1" dirty="0"/>
        </a:p>
      </dgm:t>
    </dgm:pt>
    <dgm:pt modelId="{EC6F213D-12A5-4D14-ACD5-3602E88571EE}" type="parTrans" cxnId="{CC19A46F-DD43-4B53-ADAB-5240E702690D}">
      <dgm:prSet/>
      <dgm:spPr/>
      <dgm:t>
        <a:bodyPr/>
        <a:lstStyle/>
        <a:p>
          <a:endParaRPr lang="ru-RU"/>
        </a:p>
      </dgm:t>
    </dgm:pt>
    <dgm:pt modelId="{D6813DB0-4A71-43A5-B712-CD05A113ABDB}" type="sibTrans" cxnId="{CC19A46F-DD43-4B53-ADAB-5240E702690D}">
      <dgm:prSet/>
      <dgm:spPr/>
      <dgm:t>
        <a:bodyPr/>
        <a:lstStyle/>
        <a:p>
          <a:endParaRPr lang="ru-RU"/>
        </a:p>
      </dgm:t>
    </dgm:pt>
    <dgm:pt modelId="{69E037B5-CB56-4A57-8674-76F3CDF18EEF}">
      <dgm:prSet custT="1"/>
      <dgm:spPr/>
      <dgm:t>
        <a:bodyPr/>
        <a:lstStyle/>
        <a:p>
          <a:r>
            <a:rPr lang="ru-RU" sz="1800" dirty="0" smtClean="0"/>
            <a:t>-    </a:t>
          </a:r>
          <a:r>
            <a:rPr lang="ru-RU" sz="2400" dirty="0" smtClean="0"/>
            <a:t>фамилия  и  имя   обыскиваемого.  Если  имя  не  известно  могут быть </a:t>
          </a:r>
          <a:r>
            <a:rPr lang="ru-RU" sz="2400" dirty="0" smtClean="0"/>
            <a:t>даны признаки,  по  которым  его  можно идентифицировать;</a:t>
          </a:r>
          <a:endParaRPr lang="ru-RU" sz="2400" dirty="0"/>
        </a:p>
      </dgm:t>
    </dgm:pt>
    <dgm:pt modelId="{4D494923-50F8-4066-B85F-B1ECE0853349}" type="parTrans" cxnId="{FA160DBF-8263-47CD-83B1-DDFDE53EBF51}">
      <dgm:prSet/>
      <dgm:spPr/>
      <dgm:t>
        <a:bodyPr/>
        <a:lstStyle/>
        <a:p>
          <a:endParaRPr lang="ru-RU"/>
        </a:p>
      </dgm:t>
    </dgm:pt>
    <dgm:pt modelId="{8A9BFD72-29BF-41EE-85FA-33EA2E8F94DA}" type="sibTrans" cxnId="{FA160DBF-8263-47CD-83B1-DDFDE53EBF51}">
      <dgm:prSet/>
      <dgm:spPr/>
      <dgm:t>
        <a:bodyPr/>
        <a:lstStyle/>
        <a:p>
          <a:endParaRPr lang="ru-RU"/>
        </a:p>
      </dgm:t>
    </dgm:pt>
    <dgm:pt modelId="{9E9660C3-70D8-40E6-8E9E-2EF6D6368F75}">
      <dgm:prSet custT="1"/>
      <dgm:spPr/>
      <dgm:t>
        <a:bodyPr/>
        <a:lstStyle/>
        <a:p>
          <a:r>
            <a:rPr lang="ru-RU" sz="2400" dirty="0" smtClean="0"/>
            <a:t>-    адрес  или описание места; </a:t>
          </a:r>
          <a:endParaRPr lang="ru-RU" sz="2400" dirty="0"/>
        </a:p>
      </dgm:t>
    </dgm:pt>
    <dgm:pt modelId="{58796BCC-AB0A-46B7-9742-4DB42EA20665}" type="parTrans" cxnId="{8BD98F6D-CF9D-4F5B-8729-B8FEED079E07}">
      <dgm:prSet/>
      <dgm:spPr/>
      <dgm:t>
        <a:bodyPr/>
        <a:lstStyle/>
        <a:p>
          <a:endParaRPr lang="ru-RU"/>
        </a:p>
      </dgm:t>
    </dgm:pt>
    <dgm:pt modelId="{6B399F30-ECCC-420F-B700-D4BAD1EBD247}" type="sibTrans" cxnId="{8BD98F6D-CF9D-4F5B-8729-B8FEED079E07}">
      <dgm:prSet/>
      <dgm:spPr/>
      <dgm:t>
        <a:bodyPr/>
        <a:lstStyle/>
        <a:p>
          <a:endParaRPr lang="ru-RU"/>
        </a:p>
      </dgm:t>
    </dgm:pt>
    <dgm:pt modelId="{EB9DB6F8-6872-4235-A5D5-615786A9E80B}">
      <dgm:prSet custT="1"/>
      <dgm:spPr/>
      <dgm:t>
        <a:bodyPr/>
        <a:lstStyle/>
        <a:p>
          <a:r>
            <a:rPr lang="ru-RU" sz="2400" dirty="0" smtClean="0"/>
            <a:t>-    указание  на  разыскиваемые объекты;</a:t>
          </a:r>
          <a:r>
            <a:rPr lang="ru-RU" sz="1400" dirty="0" smtClean="0"/>
            <a:t> </a:t>
          </a:r>
          <a:endParaRPr lang="ru-RU" sz="1400" dirty="0"/>
        </a:p>
      </dgm:t>
    </dgm:pt>
    <dgm:pt modelId="{E7CE159D-A707-434E-88BC-8429B80EA6A4}" type="parTrans" cxnId="{8875CD89-B925-4345-9D5B-2542D2A4B062}">
      <dgm:prSet/>
      <dgm:spPr/>
      <dgm:t>
        <a:bodyPr/>
        <a:lstStyle/>
        <a:p>
          <a:endParaRPr lang="ru-RU"/>
        </a:p>
      </dgm:t>
    </dgm:pt>
    <dgm:pt modelId="{CCBB4936-6B53-47B4-9158-5BB3965E905A}" type="sibTrans" cxnId="{8875CD89-B925-4345-9D5B-2542D2A4B062}">
      <dgm:prSet/>
      <dgm:spPr/>
      <dgm:t>
        <a:bodyPr/>
        <a:lstStyle/>
        <a:p>
          <a:endParaRPr lang="ru-RU"/>
        </a:p>
      </dgm:t>
    </dgm:pt>
    <dgm:pt modelId="{769F6223-7A63-4AC0-9255-BB1076DBE849}">
      <dgm:prSet custT="1"/>
      <dgm:spPr/>
      <dgm:t>
        <a:bodyPr/>
        <a:lstStyle/>
        <a:p>
          <a:r>
            <a:rPr lang="ru-RU" sz="2400" dirty="0" smtClean="0"/>
            <a:t>-    указание   оснований     для   выдачи   ордера   или   лиц,   показаниями  </a:t>
          </a:r>
          <a:r>
            <a:rPr lang="ru-RU" sz="2400" dirty="0" smtClean="0"/>
            <a:t>которых эти основания подтверждаются;</a:t>
          </a:r>
          <a:r>
            <a:rPr lang="ru-RU" sz="2400" dirty="0" smtClean="0"/>
            <a:t> </a:t>
          </a:r>
          <a:endParaRPr lang="ru-RU" sz="2400" dirty="0"/>
        </a:p>
      </dgm:t>
    </dgm:pt>
    <dgm:pt modelId="{D4E81848-56C5-4768-B961-B1DB4F5E60B3}" type="parTrans" cxnId="{0C5E360F-3EB6-4B5E-883B-91992BC53E5A}">
      <dgm:prSet/>
      <dgm:spPr/>
      <dgm:t>
        <a:bodyPr/>
        <a:lstStyle/>
        <a:p>
          <a:endParaRPr lang="ru-RU"/>
        </a:p>
      </dgm:t>
    </dgm:pt>
    <dgm:pt modelId="{38399C38-7909-44D1-99C5-90DF977EF0B4}" type="sibTrans" cxnId="{0C5E360F-3EB6-4B5E-883B-91992BC53E5A}">
      <dgm:prSet/>
      <dgm:spPr/>
      <dgm:t>
        <a:bodyPr/>
        <a:lstStyle/>
        <a:p>
          <a:endParaRPr lang="ru-RU"/>
        </a:p>
      </dgm:t>
    </dgm:pt>
    <dgm:pt modelId="{B6A96A24-6726-4489-97C4-927631E1D49C}">
      <dgm:prSet custT="1"/>
      <dgm:spPr/>
      <dgm:t>
        <a:bodyPr/>
        <a:lstStyle/>
        <a:p>
          <a:r>
            <a:rPr lang="ru-RU" sz="2400" dirty="0" smtClean="0"/>
            <a:t>-    указание должности лица,  которому поручено исполнить ордер; </a:t>
          </a:r>
          <a:endParaRPr lang="ru-RU" sz="2400" dirty="0"/>
        </a:p>
      </dgm:t>
    </dgm:pt>
    <dgm:pt modelId="{751C530B-F9B0-466B-AA48-79FCF221EA16}" type="parTrans" cxnId="{107B7A81-3B99-48CB-820C-AF7BF9B42DF7}">
      <dgm:prSet/>
      <dgm:spPr/>
      <dgm:t>
        <a:bodyPr/>
        <a:lstStyle/>
        <a:p>
          <a:endParaRPr lang="ru-RU"/>
        </a:p>
      </dgm:t>
    </dgm:pt>
    <dgm:pt modelId="{EF431173-845C-4366-9F1C-1CD23D0130EC}" type="sibTrans" cxnId="{107B7A81-3B99-48CB-820C-AF7BF9B42DF7}">
      <dgm:prSet/>
      <dgm:spPr/>
      <dgm:t>
        <a:bodyPr/>
        <a:lstStyle/>
        <a:p>
          <a:endParaRPr lang="ru-RU"/>
        </a:p>
      </dgm:t>
    </dgm:pt>
    <dgm:pt modelId="{7B66BF35-CC33-45F1-B47F-A8F51F455641}">
      <dgm:prSet custT="1"/>
      <dgm:spPr/>
      <dgm:t>
        <a:bodyPr/>
        <a:lstStyle/>
        <a:p>
          <a:r>
            <a:rPr lang="ru-RU" sz="2400" dirty="0" smtClean="0"/>
            <a:t>-    указание судьи,  позволяющего провести обыск. </a:t>
          </a:r>
          <a:endParaRPr lang="ru-RU" sz="2400" dirty="0"/>
        </a:p>
      </dgm:t>
    </dgm:pt>
    <dgm:pt modelId="{79E243CC-C8D1-45BC-91C6-CC164A58168A}" type="parTrans" cxnId="{CDFCF5E0-BE56-484A-BA29-1F81962349B7}">
      <dgm:prSet/>
      <dgm:spPr/>
      <dgm:t>
        <a:bodyPr/>
        <a:lstStyle/>
        <a:p>
          <a:endParaRPr lang="ru-RU"/>
        </a:p>
      </dgm:t>
    </dgm:pt>
    <dgm:pt modelId="{1FD5C31D-7C1C-4F50-BBE0-C34C50122535}" type="sibTrans" cxnId="{CDFCF5E0-BE56-484A-BA29-1F81962349B7}">
      <dgm:prSet/>
      <dgm:spPr/>
      <dgm:t>
        <a:bodyPr/>
        <a:lstStyle/>
        <a:p>
          <a:endParaRPr lang="ru-RU"/>
        </a:p>
      </dgm:t>
    </dgm:pt>
    <dgm:pt modelId="{B484931E-C53C-407A-B437-8B5A702C8757}" type="pres">
      <dgm:prSet presAssocID="{CFC37911-C54F-4A79-9F28-E055540148B7}" presName="linear" presStyleCnt="0">
        <dgm:presLayoutVars>
          <dgm:dir/>
          <dgm:animLvl val="lvl"/>
          <dgm:resizeHandles val="exact"/>
        </dgm:presLayoutVars>
      </dgm:prSet>
      <dgm:spPr/>
    </dgm:pt>
    <dgm:pt modelId="{B7FDC5B2-C8E7-4713-9B30-D77536A378B5}" type="pres">
      <dgm:prSet presAssocID="{4332B17A-F497-4AB6-BD6F-B8F3C1D9ADB1}" presName="parentLin" presStyleCnt="0"/>
      <dgm:spPr/>
    </dgm:pt>
    <dgm:pt modelId="{5690B53F-8EE4-4413-B924-1F36D6E29B1A}" type="pres">
      <dgm:prSet presAssocID="{4332B17A-F497-4AB6-BD6F-B8F3C1D9ADB1}" presName="parentLeftMargin" presStyleLbl="node1" presStyleIdx="0" presStyleCnt="7"/>
      <dgm:spPr/>
    </dgm:pt>
    <dgm:pt modelId="{87842632-13DB-43A0-9B9C-D304702549B5}" type="pres">
      <dgm:prSet presAssocID="{4332B17A-F497-4AB6-BD6F-B8F3C1D9ADB1}" presName="parentText" presStyleLbl="node1" presStyleIdx="0" presStyleCnt="7" custScaleX="100000" custScaleY="154296" custLinFactNeighborX="15233" custLinFactNeighborY="13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A374F-33AF-4AEC-8EAC-CCC6F496ABF6}" type="pres">
      <dgm:prSet presAssocID="{4332B17A-F497-4AB6-BD6F-B8F3C1D9ADB1}" presName="negativeSpace" presStyleCnt="0"/>
      <dgm:spPr/>
    </dgm:pt>
    <dgm:pt modelId="{2C615821-9AB6-4311-B654-A90C0BE35D7F}" type="pres">
      <dgm:prSet presAssocID="{4332B17A-F497-4AB6-BD6F-B8F3C1D9ADB1}" presName="childText" presStyleLbl="conFgAcc1" presStyleIdx="0" presStyleCnt="7">
        <dgm:presLayoutVars>
          <dgm:bulletEnabled val="1"/>
        </dgm:presLayoutVars>
      </dgm:prSet>
      <dgm:spPr/>
    </dgm:pt>
    <dgm:pt modelId="{19CEF99F-5989-47CF-A9C2-84DDB792BE26}" type="pres">
      <dgm:prSet presAssocID="{D6813DB0-4A71-43A5-B712-CD05A113ABDB}" presName="spaceBetweenRectangles" presStyleCnt="0"/>
      <dgm:spPr/>
    </dgm:pt>
    <dgm:pt modelId="{D7C1DD97-0FC5-4076-9D6E-318A7BBE2387}" type="pres">
      <dgm:prSet presAssocID="{69E037B5-CB56-4A57-8674-76F3CDF18EEF}" presName="parentLin" presStyleCnt="0"/>
      <dgm:spPr/>
    </dgm:pt>
    <dgm:pt modelId="{B93797A3-D93A-4EA7-82CD-BD2EC600A7B1}" type="pres">
      <dgm:prSet presAssocID="{69E037B5-CB56-4A57-8674-76F3CDF18EEF}" presName="parentLeftMargin" presStyleLbl="node1" presStyleIdx="0" presStyleCnt="7"/>
      <dgm:spPr/>
    </dgm:pt>
    <dgm:pt modelId="{D2DA5693-46FC-459C-9AC6-2DC65AD02947}" type="pres">
      <dgm:prSet presAssocID="{69E037B5-CB56-4A57-8674-76F3CDF18EEF}" presName="parentText" presStyleLbl="node1" presStyleIdx="1" presStyleCnt="7" custScaleY="337767" custLinFactNeighborX="-1229" custLinFactNeighborY="-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0799A-EDD4-487A-8414-475EABA9547A}" type="pres">
      <dgm:prSet presAssocID="{69E037B5-CB56-4A57-8674-76F3CDF18EEF}" presName="negativeSpace" presStyleCnt="0"/>
      <dgm:spPr/>
    </dgm:pt>
    <dgm:pt modelId="{6AD8E386-7733-4D6F-BAF2-C1DD82930780}" type="pres">
      <dgm:prSet presAssocID="{69E037B5-CB56-4A57-8674-76F3CDF18EEF}" presName="childText" presStyleLbl="conFgAcc1" presStyleIdx="1" presStyleCnt="7">
        <dgm:presLayoutVars>
          <dgm:bulletEnabled val="1"/>
        </dgm:presLayoutVars>
      </dgm:prSet>
      <dgm:spPr/>
    </dgm:pt>
    <dgm:pt modelId="{A4576B10-84D1-40D0-B5D4-1DFFD0AD697E}" type="pres">
      <dgm:prSet presAssocID="{8A9BFD72-29BF-41EE-85FA-33EA2E8F94DA}" presName="spaceBetweenRectangles" presStyleCnt="0"/>
      <dgm:spPr/>
    </dgm:pt>
    <dgm:pt modelId="{0D0E4D99-ECAA-4003-BDED-1D3B8AA3CA85}" type="pres">
      <dgm:prSet presAssocID="{9E9660C3-70D8-40E6-8E9E-2EF6D6368F75}" presName="parentLin" presStyleCnt="0"/>
      <dgm:spPr/>
    </dgm:pt>
    <dgm:pt modelId="{A51A4355-2021-4238-A187-8C97333082E1}" type="pres">
      <dgm:prSet presAssocID="{9E9660C3-70D8-40E6-8E9E-2EF6D6368F75}" presName="parentLeftMargin" presStyleLbl="node1" presStyleIdx="1" presStyleCnt="7"/>
      <dgm:spPr/>
    </dgm:pt>
    <dgm:pt modelId="{3EB6BE6A-F976-4852-AB06-5B3FF85ED046}" type="pres">
      <dgm:prSet presAssocID="{9E9660C3-70D8-40E6-8E9E-2EF6D6368F7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FED1EE1-13A5-494A-84A6-A12D851EA748}" type="pres">
      <dgm:prSet presAssocID="{9E9660C3-70D8-40E6-8E9E-2EF6D6368F75}" presName="negativeSpace" presStyleCnt="0"/>
      <dgm:spPr/>
    </dgm:pt>
    <dgm:pt modelId="{20BEA504-1491-47DC-B900-8673682DBAE8}" type="pres">
      <dgm:prSet presAssocID="{9E9660C3-70D8-40E6-8E9E-2EF6D6368F75}" presName="childText" presStyleLbl="conFgAcc1" presStyleIdx="2" presStyleCnt="7">
        <dgm:presLayoutVars>
          <dgm:bulletEnabled val="1"/>
        </dgm:presLayoutVars>
      </dgm:prSet>
      <dgm:spPr/>
    </dgm:pt>
    <dgm:pt modelId="{9A4148FC-782A-428E-9D8F-ACE321FCD9D5}" type="pres">
      <dgm:prSet presAssocID="{6B399F30-ECCC-420F-B700-D4BAD1EBD247}" presName="spaceBetweenRectangles" presStyleCnt="0"/>
      <dgm:spPr/>
    </dgm:pt>
    <dgm:pt modelId="{D827BF57-81DB-4141-B684-18A67D484A6D}" type="pres">
      <dgm:prSet presAssocID="{EB9DB6F8-6872-4235-A5D5-615786A9E80B}" presName="parentLin" presStyleCnt="0"/>
      <dgm:spPr/>
    </dgm:pt>
    <dgm:pt modelId="{E3551CA9-73F6-446E-8EBB-BA4D04B7683A}" type="pres">
      <dgm:prSet presAssocID="{EB9DB6F8-6872-4235-A5D5-615786A9E80B}" presName="parentLeftMargin" presStyleLbl="node1" presStyleIdx="2" presStyleCnt="7"/>
      <dgm:spPr/>
    </dgm:pt>
    <dgm:pt modelId="{E91C4516-7D17-4C1D-9585-AA1ACBCF5454}" type="pres">
      <dgm:prSet presAssocID="{EB9DB6F8-6872-4235-A5D5-615786A9E80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745D58E-FDB6-4716-A09C-2B7993413EFA}" type="pres">
      <dgm:prSet presAssocID="{EB9DB6F8-6872-4235-A5D5-615786A9E80B}" presName="negativeSpace" presStyleCnt="0"/>
      <dgm:spPr/>
    </dgm:pt>
    <dgm:pt modelId="{1D0BA2A5-9480-4C6E-8F98-E169BEA17678}" type="pres">
      <dgm:prSet presAssocID="{EB9DB6F8-6872-4235-A5D5-615786A9E80B}" presName="childText" presStyleLbl="conFgAcc1" presStyleIdx="3" presStyleCnt="7">
        <dgm:presLayoutVars>
          <dgm:bulletEnabled val="1"/>
        </dgm:presLayoutVars>
      </dgm:prSet>
      <dgm:spPr/>
    </dgm:pt>
    <dgm:pt modelId="{4FC4F2EC-602C-4742-BB7A-2E9E34093AB4}" type="pres">
      <dgm:prSet presAssocID="{CCBB4936-6B53-47B4-9158-5BB3965E905A}" presName="spaceBetweenRectangles" presStyleCnt="0"/>
      <dgm:spPr/>
    </dgm:pt>
    <dgm:pt modelId="{83A9EDA2-512A-4D08-A747-FED54E274D95}" type="pres">
      <dgm:prSet presAssocID="{769F6223-7A63-4AC0-9255-BB1076DBE849}" presName="parentLin" presStyleCnt="0"/>
      <dgm:spPr/>
    </dgm:pt>
    <dgm:pt modelId="{CB632580-B08F-4527-AD61-3356B870405F}" type="pres">
      <dgm:prSet presAssocID="{769F6223-7A63-4AC0-9255-BB1076DBE849}" presName="parentLeftMargin" presStyleLbl="node1" presStyleIdx="3" presStyleCnt="7"/>
      <dgm:spPr/>
    </dgm:pt>
    <dgm:pt modelId="{BA1A8E3C-4942-4C5B-859B-50609834F5EB}" type="pres">
      <dgm:prSet presAssocID="{769F6223-7A63-4AC0-9255-BB1076DBE849}" presName="parentText" presStyleLbl="node1" presStyleIdx="4" presStyleCnt="7" custScaleY="237286">
        <dgm:presLayoutVars>
          <dgm:chMax val="0"/>
          <dgm:bulletEnabled val="1"/>
        </dgm:presLayoutVars>
      </dgm:prSet>
      <dgm:spPr/>
    </dgm:pt>
    <dgm:pt modelId="{0A4C8474-8909-4F27-9C62-18686F5A602A}" type="pres">
      <dgm:prSet presAssocID="{769F6223-7A63-4AC0-9255-BB1076DBE849}" presName="negativeSpace" presStyleCnt="0"/>
      <dgm:spPr/>
    </dgm:pt>
    <dgm:pt modelId="{07A2D110-4A57-4A99-B741-788EF53D5869}" type="pres">
      <dgm:prSet presAssocID="{769F6223-7A63-4AC0-9255-BB1076DBE849}" presName="childText" presStyleLbl="conFgAcc1" presStyleIdx="4" presStyleCnt="7">
        <dgm:presLayoutVars>
          <dgm:bulletEnabled val="1"/>
        </dgm:presLayoutVars>
      </dgm:prSet>
      <dgm:spPr/>
    </dgm:pt>
    <dgm:pt modelId="{0145D747-D8DA-4354-BA7A-72F78916490E}" type="pres">
      <dgm:prSet presAssocID="{38399C38-7909-44D1-99C5-90DF977EF0B4}" presName="spaceBetweenRectangles" presStyleCnt="0"/>
      <dgm:spPr/>
    </dgm:pt>
    <dgm:pt modelId="{560BC8FF-6550-4372-802B-70CC8B4C9CE0}" type="pres">
      <dgm:prSet presAssocID="{B6A96A24-6726-4489-97C4-927631E1D49C}" presName="parentLin" presStyleCnt="0"/>
      <dgm:spPr/>
    </dgm:pt>
    <dgm:pt modelId="{8E1FF076-D054-47B2-BDF4-0E3A0322815F}" type="pres">
      <dgm:prSet presAssocID="{B6A96A24-6726-4489-97C4-927631E1D49C}" presName="parentLeftMargin" presStyleLbl="node1" presStyleIdx="4" presStyleCnt="7"/>
      <dgm:spPr/>
    </dgm:pt>
    <dgm:pt modelId="{C6978FC8-67FE-4276-B295-41DCEFDD0482}" type="pres">
      <dgm:prSet presAssocID="{B6A96A24-6726-4489-97C4-927631E1D49C}" presName="parentText" presStyleLbl="node1" presStyleIdx="5" presStyleCnt="7" custScaleY="202484">
        <dgm:presLayoutVars>
          <dgm:chMax val="0"/>
          <dgm:bulletEnabled val="1"/>
        </dgm:presLayoutVars>
      </dgm:prSet>
      <dgm:spPr/>
    </dgm:pt>
    <dgm:pt modelId="{3562C34C-7743-4FE7-B950-53530688BDF9}" type="pres">
      <dgm:prSet presAssocID="{B6A96A24-6726-4489-97C4-927631E1D49C}" presName="negativeSpace" presStyleCnt="0"/>
      <dgm:spPr/>
    </dgm:pt>
    <dgm:pt modelId="{B00281C2-8B96-4E92-BF1B-419918F2C2C7}" type="pres">
      <dgm:prSet presAssocID="{B6A96A24-6726-4489-97C4-927631E1D49C}" presName="childText" presStyleLbl="conFgAcc1" presStyleIdx="5" presStyleCnt="7">
        <dgm:presLayoutVars>
          <dgm:bulletEnabled val="1"/>
        </dgm:presLayoutVars>
      </dgm:prSet>
      <dgm:spPr/>
    </dgm:pt>
    <dgm:pt modelId="{4E25AC37-1C64-4DD7-886F-F880DF471A0B}" type="pres">
      <dgm:prSet presAssocID="{EF431173-845C-4366-9F1C-1CD23D0130EC}" presName="spaceBetweenRectangles" presStyleCnt="0"/>
      <dgm:spPr/>
    </dgm:pt>
    <dgm:pt modelId="{D0CCDC41-46FD-45A5-9114-ABE880C2736A}" type="pres">
      <dgm:prSet presAssocID="{7B66BF35-CC33-45F1-B47F-A8F51F455641}" presName="parentLin" presStyleCnt="0"/>
      <dgm:spPr/>
    </dgm:pt>
    <dgm:pt modelId="{7A39B43B-EA4A-4D09-8302-978CDCE6606A}" type="pres">
      <dgm:prSet presAssocID="{7B66BF35-CC33-45F1-B47F-A8F51F455641}" presName="parentLeftMargin" presStyleLbl="node1" presStyleIdx="5" presStyleCnt="7"/>
      <dgm:spPr/>
    </dgm:pt>
    <dgm:pt modelId="{A35CA3C1-DD5F-4913-A7A4-27DA856F3CDF}" type="pres">
      <dgm:prSet presAssocID="{7B66BF35-CC33-45F1-B47F-A8F51F455641}" presName="parentText" presStyleLbl="node1" presStyleIdx="6" presStyleCnt="7" custScaleY="201589">
        <dgm:presLayoutVars>
          <dgm:chMax val="0"/>
          <dgm:bulletEnabled val="1"/>
        </dgm:presLayoutVars>
      </dgm:prSet>
      <dgm:spPr/>
    </dgm:pt>
    <dgm:pt modelId="{49F81C70-6E03-4D37-9FBF-460F7B789E68}" type="pres">
      <dgm:prSet presAssocID="{7B66BF35-CC33-45F1-B47F-A8F51F455641}" presName="negativeSpace" presStyleCnt="0"/>
      <dgm:spPr/>
    </dgm:pt>
    <dgm:pt modelId="{9468DF12-64BB-469E-B6B7-CB16A9B6662C}" type="pres">
      <dgm:prSet presAssocID="{7B66BF35-CC33-45F1-B47F-A8F51F45564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DFCF5E0-BE56-484A-BA29-1F81962349B7}" srcId="{CFC37911-C54F-4A79-9F28-E055540148B7}" destId="{7B66BF35-CC33-45F1-B47F-A8F51F455641}" srcOrd="6" destOrd="0" parTransId="{79E243CC-C8D1-45BC-91C6-CC164A58168A}" sibTransId="{1FD5C31D-7C1C-4F50-BBE0-C34C50122535}"/>
    <dgm:cxn modelId="{03504807-0C57-4FEB-9F29-9F483AA794B8}" type="presOf" srcId="{9E9660C3-70D8-40E6-8E9E-2EF6D6368F75}" destId="{3EB6BE6A-F976-4852-AB06-5B3FF85ED046}" srcOrd="1" destOrd="0" presId="urn:microsoft.com/office/officeart/2005/8/layout/list1"/>
    <dgm:cxn modelId="{FFB06179-EE9F-4E04-8B86-97B674CA4BEE}" type="presOf" srcId="{4332B17A-F497-4AB6-BD6F-B8F3C1D9ADB1}" destId="{5690B53F-8EE4-4413-B924-1F36D6E29B1A}" srcOrd="0" destOrd="0" presId="urn:microsoft.com/office/officeart/2005/8/layout/list1"/>
    <dgm:cxn modelId="{CC19A46F-DD43-4B53-ADAB-5240E702690D}" srcId="{CFC37911-C54F-4A79-9F28-E055540148B7}" destId="{4332B17A-F497-4AB6-BD6F-B8F3C1D9ADB1}" srcOrd="0" destOrd="0" parTransId="{EC6F213D-12A5-4D14-ACD5-3602E88571EE}" sibTransId="{D6813DB0-4A71-43A5-B712-CD05A113ABDB}"/>
    <dgm:cxn modelId="{0FC6A113-4DCD-460C-8116-C37F9795F042}" type="presOf" srcId="{9E9660C3-70D8-40E6-8E9E-2EF6D6368F75}" destId="{A51A4355-2021-4238-A187-8C97333082E1}" srcOrd="0" destOrd="0" presId="urn:microsoft.com/office/officeart/2005/8/layout/list1"/>
    <dgm:cxn modelId="{107B7A81-3B99-48CB-820C-AF7BF9B42DF7}" srcId="{CFC37911-C54F-4A79-9F28-E055540148B7}" destId="{B6A96A24-6726-4489-97C4-927631E1D49C}" srcOrd="5" destOrd="0" parTransId="{751C530B-F9B0-466B-AA48-79FCF221EA16}" sibTransId="{EF431173-845C-4366-9F1C-1CD23D0130EC}"/>
    <dgm:cxn modelId="{67F3EDEA-3029-45B8-B2F8-B4E1418AE3C7}" type="presOf" srcId="{769F6223-7A63-4AC0-9255-BB1076DBE849}" destId="{BA1A8E3C-4942-4C5B-859B-50609834F5EB}" srcOrd="1" destOrd="0" presId="urn:microsoft.com/office/officeart/2005/8/layout/list1"/>
    <dgm:cxn modelId="{8875CD89-B925-4345-9D5B-2542D2A4B062}" srcId="{CFC37911-C54F-4A79-9F28-E055540148B7}" destId="{EB9DB6F8-6872-4235-A5D5-615786A9E80B}" srcOrd="3" destOrd="0" parTransId="{E7CE159D-A707-434E-88BC-8429B80EA6A4}" sibTransId="{CCBB4936-6B53-47B4-9158-5BB3965E905A}"/>
    <dgm:cxn modelId="{57DB80E8-CE4B-49D4-B716-02051648C555}" type="presOf" srcId="{CFC37911-C54F-4A79-9F28-E055540148B7}" destId="{B484931E-C53C-407A-B437-8B5A702C8757}" srcOrd="0" destOrd="0" presId="urn:microsoft.com/office/officeart/2005/8/layout/list1"/>
    <dgm:cxn modelId="{67A5FB89-519C-43F3-8418-53E52770D990}" type="presOf" srcId="{769F6223-7A63-4AC0-9255-BB1076DBE849}" destId="{CB632580-B08F-4527-AD61-3356B870405F}" srcOrd="0" destOrd="0" presId="urn:microsoft.com/office/officeart/2005/8/layout/list1"/>
    <dgm:cxn modelId="{26C0B3AD-C3C8-4C4A-8E8F-B644F7608C5F}" type="presOf" srcId="{EB9DB6F8-6872-4235-A5D5-615786A9E80B}" destId="{E91C4516-7D17-4C1D-9585-AA1ACBCF5454}" srcOrd="1" destOrd="0" presId="urn:microsoft.com/office/officeart/2005/8/layout/list1"/>
    <dgm:cxn modelId="{53E497E3-5E1B-4FC3-9CA2-71CA3A48C250}" type="presOf" srcId="{7B66BF35-CC33-45F1-B47F-A8F51F455641}" destId="{7A39B43B-EA4A-4D09-8302-978CDCE6606A}" srcOrd="0" destOrd="0" presId="urn:microsoft.com/office/officeart/2005/8/layout/list1"/>
    <dgm:cxn modelId="{9DA89AC4-B777-4535-ADA8-A89B3B15B120}" type="presOf" srcId="{EB9DB6F8-6872-4235-A5D5-615786A9E80B}" destId="{E3551CA9-73F6-446E-8EBB-BA4D04B7683A}" srcOrd="0" destOrd="0" presId="urn:microsoft.com/office/officeart/2005/8/layout/list1"/>
    <dgm:cxn modelId="{FA160DBF-8263-47CD-83B1-DDFDE53EBF51}" srcId="{CFC37911-C54F-4A79-9F28-E055540148B7}" destId="{69E037B5-CB56-4A57-8674-76F3CDF18EEF}" srcOrd="1" destOrd="0" parTransId="{4D494923-50F8-4066-B85F-B1ECE0853349}" sibTransId="{8A9BFD72-29BF-41EE-85FA-33EA2E8F94DA}"/>
    <dgm:cxn modelId="{AEA071D4-C55C-481A-B181-8203450722AC}" type="presOf" srcId="{7B66BF35-CC33-45F1-B47F-A8F51F455641}" destId="{A35CA3C1-DD5F-4913-A7A4-27DA856F3CDF}" srcOrd="1" destOrd="0" presId="urn:microsoft.com/office/officeart/2005/8/layout/list1"/>
    <dgm:cxn modelId="{9F92E0A2-E912-43B6-BFC5-FC27D7C73C3C}" type="presOf" srcId="{69E037B5-CB56-4A57-8674-76F3CDF18EEF}" destId="{D2DA5693-46FC-459C-9AC6-2DC65AD02947}" srcOrd="1" destOrd="0" presId="urn:microsoft.com/office/officeart/2005/8/layout/list1"/>
    <dgm:cxn modelId="{8BD98F6D-CF9D-4F5B-8729-B8FEED079E07}" srcId="{CFC37911-C54F-4A79-9F28-E055540148B7}" destId="{9E9660C3-70D8-40E6-8E9E-2EF6D6368F75}" srcOrd="2" destOrd="0" parTransId="{58796BCC-AB0A-46B7-9742-4DB42EA20665}" sibTransId="{6B399F30-ECCC-420F-B700-D4BAD1EBD247}"/>
    <dgm:cxn modelId="{0C5E360F-3EB6-4B5E-883B-91992BC53E5A}" srcId="{CFC37911-C54F-4A79-9F28-E055540148B7}" destId="{769F6223-7A63-4AC0-9255-BB1076DBE849}" srcOrd="4" destOrd="0" parTransId="{D4E81848-56C5-4768-B961-B1DB4F5E60B3}" sibTransId="{38399C38-7909-44D1-99C5-90DF977EF0B4}"/>
    <dgm:cxn modelId="{451ADCE9-9B44-4F47-98F2-6056D4CC691C}" type="presOf" srcId="{69E037B5-CB56-4A57-8674-76F3CDF18EEF}" destId="{B93797A3-D93A-4EA7-82CD-BD2EC600A7B1}" srcOrd="0" destOrd="0" presId="urn:microsoft.com/office/officeart/2005/8/layout/list1"/>
    <dgm:cxn modelId="{E8E7D545-2F2B-4D81-B62D-9077A9DB1F88}" type="presOf" srcId="{4332B17A-F497-4AB6-BD6F-B8F3C1D9ADB1}" destId="{87842632-13DB-43A0-9B9C-D304702549B5}" srcOrd="1" destOrd="0" presId="urn:microsoft.com/office/officeart/2005/8/layout/list1"/>
    <dgm:cxn modelId="{9B72226A-B873-4983-80F8-C6998058EA81}" type="presOf" srcId="{B6A96A24-6726-4489-97C4-927631E1D49C}" destId="{C6978FC8-67FE-4276-B295-41DCEFDD0482}" srcOrd="1" destOrd="0" presId="urn:microsoft.com/office/officeart/2005/8/layout/list1"/>
    <dgm:cxn modelId="{E481B381-5E3F-4D30-9CAE-2955BD7BA6F0}" type="presOf" srcId="{B6A96A24-6726-4489-97C4-927631E1D49C}" destId="{8E1FF076-D054-47B2-BDF4-0E3A0322815F}" srcOrd="0" destOrd="0" presId="urn:microsoft.com/office/officeart/2005/8/layout/list1"/>
    <dgm:cxn modelId="{72B60662-D3E2-476B-96FF-014597D9714A}" type="presParOf" srcId="{B484931E-C53C-407A-B437-8B5A702C8757}" destId="{B7FDC5B2-C8E7-4713-9B30-D77536A378B5}" srcOrd="0" destOrd="0" presId="urn:microsoft.com/office/officeart/2005/8/layout/list1"/>
    <dgm:cxn modelId="{A54430A6-A914-46E8-A69B-C025B3D67233}" type="presParOf" srcId="{B7FDC5B2-C8E7-4713-9B30-D77536A378B5}" destId="{5690B53F-8EE4-4413-B924-1F36D6E29B1A}" srcOrd="0" destOrd="0" presId="urn:microsoft.com/office/officeart/2005/8/layout/list1"/>
    <dgm:cxn modelId="{473A1B7E-4C43-4DA1-93B8-08C5463B0288}" type="presParOf" srcId="{B7FDC5B2-C8E7-4713-9B30-D77536A378B5}" destId="{87842632-13DB-43A0-9B9C-D304702549B5}" srcOrd="1" destOrd="0" presId="urn:microsoft.com/office/officeart/2005/8/layout/list1"/>
    <dgm:cxn modelId="{BE8B7FDD-8B6E-42E8-98CF-F33A8AACE9FB}" type="presParOf" srcId="{B484931E-C53C-407A-B437-8B5A702C8757}" destId="{757A374F-33AF-4AEC-8EAC-CCC6F496ABF6}" srcOrd="1" destOrd="0" presId="urn:microsoft.com/office/officeart/2005/8/layout/list1"/>
    <dgm:cxn modelId="{62BC7ECD-7AC3-4F67-BC85-BABCBD3CDDB7}" type="presParOf" srcId="{B484931E-C53C-407A-B437-8B5A702C8757}" destId="{2C615821-9AB6-4311-B654-A90C0BE35D7F}" srcOrd="2" destOrd="0" presId="urn:microsoft.com/office/officeart/2005/8/layout/list1"/>
    <dgm:cxn modelId="{E29184B2-8B48-409B-8F7F-FDD1AA1C83F5}" type="presParOf" srcId="{B484931E-C53C-407A-B437-8B5A702C8757}" destId="{19CEF99F-5989-47CF-A9C2-84DDB792BE26}" srcOrd="3" destOrd="0" presId="urn:microsoft.com/office/officeart/2005/8/layout/list1"/>
    <dgm:cxn modelId="{2CBFFAB0-E205-4502-B52A-A6709ED3FE34}" type="presParOf" srcId="{B484931E-C53C-407A-B437-8B5A702C8757}" destId="{D7C1DD97-0FC5-4076-9D6E-318A7BBE2387}" srcOrd="4" destOrd="0" presId="urn:microsoft.com/office/officeart/2005/8/layout/list1"/>
    <dgm:cxn modelId="{4DC64572-68E4-488D-B322-64E7F46EB74E}" type="presParOf" srcId="{D7C1DD97-0FC5-4076-9D6E-318A7BBE2387}" destId="{B93797A3-D93A-4EA7-82CD-BD2EC600A7B1}" srcOrd="0" destOrd="0" presId="urn:microsoft.com/office/officeart/2005/8/layout/list1"/>
    <dgm:cxn modelId="{59F3F428-69A7-4165-B0D1-BC31BF23B682}" type="presParOf" srcId="{D7C1DD97-0FC5-4076-9D6E-318A7BBE2387}" destId="{D2DA5693-46FC-459C-9AC6-2DC65AD02947}" srcOrd="1" destOrd="0" presId="urn:microsoft.com/office/officeart/2005/8/layout/list1"/>
    <dgm:cxn modelId="{0730B3A4-8C1A-4D74-9686-3E2AB3145185}" type="presParOf" srcId="{B484931E-C53C-407A-B437-8B5A702C8757}" destId="{42F0799A-EDD4-487A-8414-475EABA9547A}" srcOrd="5" destOrd="0" presId="urn:microsoft.com/office/officeart/2005/8/layout/list1"/>
    <dgm:cxn modelId="{0920ABB2-864A-4328-9B9D-6D998042DACF}" type="presParOf" srcId="{B484931E-C53C-407A-B437-8B5A702C8757}" destId="{6AD8E386-7733-4D6F-BAF2-C1DD82930780}" srcOrd="6" destOrd="0" presId="urn:microsoft.com/office/officeart/2005/8/layout/list1"/>
    <dgm:cxn modelId="{BDEC738E-6011-4074-A835-072CF95248A3}" type="presParOf" srcId="{B484931E-C53C-407A-B437-8B5A702C8757}" destId="{A4576B10-84D1-40D0-B5D4-1DFFD0AD697E}" srcOrd="7" destOrd="0" presId="urn:microsoft.com/office/officeart/2005/8/layout/list1"/>
    <dgm:cxn modelId="{339E84C4-2B63-4EDA-A509-03D1E4416001}" type="presParOf" srcId="{B484931E-C53C-407A-B437-8B5A702C8757}" destId="{0D0E4D99-ECAA-4003-BDED-1D3B8AA3CA85}" srcOrd="8" destOrd="0" presId="urn:microsoft.com/office/officeart/2005/8/layout/list1"/>
    <dgm:cxn modelId="{2F9D3378-7B1E-4AE3-9EA6-1688C81DFDD7}" type="presParOf" srcId="{0D0E4D99-ECAA-4003-BDED-1D3B8AA3CA85}" destId="{A51A4355-2021-4238-A187-8C97333082E1}" srcOrd="0" destOrd="0" presId="urn:microsoft.com/office/officeart/2005/8/layout/list1"/>
    <dgm:cxn modelId="{703F39C5-ADD0-40B6-9F97-40F6D66EEBF2}" type="presParOf" srcId="{0D0E4D99-ECAA-4003-BDED-1D3B8AA3CA85}" destId="{3EB6BE6A-F976-4852-AB06-5B3FF85ED046}" srcOrd="1" destOrd="0" presId="urn:microsoft.com/office/officeart/2005/8/layout/list1"/>
    <dgm:cxn modelId="{EBD132AF-9EF4-45FA-A7E3-55E238CCC486}" type="presParOf" srcId="{B484931E-C53C-407A-B437-8B5A702C8757}" destId="{EFED1EE1-13A5-494A-84A6-A12D851EA748}" srcOrd="9" destOrd="0" presId="urn:microsoft.com/office/officeart/2005/8/layout/list1"/>
    <dgm:cxn modelId="{5C87C503-2E0E-4519-A296-AFC4221B0750}" type="presParOf" srcId="{B484931E-C53C-407A-B437-8B5A702C8757}" destId="{20BEA504-1491-47DC-B900-8673682DBAE8}" srcOrd="10" destOrd="0" presId="urn:microsoft.com/office/officeart/2005/8/layout/list1"/>
    <dgm:cxn modelId="{C4C03565-9F1A-4DCD-938C-843A5CF92A1F}" type="presParOf" srcId="{B484931E-C53C-407A-B437-8B5A702C8757}" destId="{9A4148FC-782A-428E-9D8F-ACE321FCD9D5}" srcOrd="11" destOrd="0" presId="urn:microsoft.com/office/officeart/2005/8/layout/list1"/>
    <dgm:cxn modelId="{14343B7E-C006-49BB-9C4A-EF1FA4B8AE19}" type="presParOf" srcId="{B484931E-C53C-407A-B437-8B5A702C8757}" destId="{D827BF57-81DB-4141-B684-18A67D484A6D}" srcOrd="12" destOrd="0" presId="urn:microsoft.com/office/officeart/2005/8/layout/list1"/>
    <dgm:cxn modelId="{747B2530-3297-4C3A-95E8-99AEBA0A9792}" type="presParOf" srcId="{D827BF57-81DB-4141-B684-18A67D484A6D}" destId="{E3551CA9-73F6-446E-8EBB-BA4D04B7683A}" srcOrd="0" destOrd="0" presId="urn:microsoft.com/office/officeart/2005/8/layout/list1"/>
    <dgm:cxn modelId="{2BC4B20C-6580-4126-B435-F4EA604665F8}" type="presParOf" srcId="{D827BF57-81DB-4141-B684-18A67D484A6D}" destId="{E91C4516-7D17-4C1D-9585-AA1ACBCF5454}" srcOrd="1" destOrd="0" presId="urn:microsoft.com/office/officeart/2005/8/layout/list1"/>
    <dgm:cxn modelId="{B95A37F2-4B3B-4AF6-AB09-487BF271E3E7}" type="presParOf" srcId="{B484931E-C53C-407A-B437-8B5A702C8757}" destId="{8745D58E-FDB6-4716-A09C-2B7993413EFA}" srcOrd="13" destOrd="0" presId="urn:microsoft.com/office/officeart/2005/8/layout/list1"/>
    <dgm:cxn modelId="{32D13737-5457-4461-8B24-49BE67D80BA5}" type="presParOf" srcId="{B484931E-C53C-407A-B437-8B5A702C8757}" destId="{1D0BA2A5-9480-4C6E-8F98-E169BEA17678}" srcOrd="14" destOrd="0" presId="urn:microsoft.com/office/officeart/2005/8/layout/list1"/>
    <dgm:cxn modelId="{0A944B4C-B77B-4FD4-BCD1-1A153717D4CA}" type="presParOf" srcId="{B484931E-C53C-407A-B437-8B5A702C8757}" destId="{4FC4F2EC-602C-4742-BB7A-2E9E34093AB4}" srcOrd="15" destOrd="0" presId="urn:microsoft.com/office/officeart/2005/8/layout/list1"/>
    <dgm:cxn modelId="{82F6C647-CE77-4D74-B674-DADB3F2880A1}" type="presParOf" srcId="{B484931E-C53C-407A-B437-8B5A702C8757}" destId="{83A9EDA2-512A-4D08-A747-FED54E274D95}" srcOrd="16" destOrd="0" presId="urn:microsoft.com/office/officeart/2005/8/layout/list1"/>
    <dgm:cxn modelId="{669C5606-70E1-4225-B7EE-C223B3623500}" type="presParOf" srcId="{83A9EDA2-512A-4D08-A747-FED54E274D95}" destId="{CB632580-B08F-4527-AD61-3356B870405F}" srcOrd="0" destOrd="0" presId="urn:microsoft.com/office/officeart/2005/8/layout/list1"/>
    <dgm:cxn modelId="{A164CC35-D4C3-45E2-B90C-29ECD037705D}" type="presParOf" srcId="{83A9EDA2-512A-4D08-A747-FED54E274D95}" destId="{BA1A8E3C-4942-4C5B-859B-50609834F5EB}" srcOrd="1" destOrd="0" presId="urn:microsoft.com/office/officeart/2005/8/layout/list1"/>
    <dgm:cxn modelId="{28400CCC-131D-45B1-9907-5CB783928129}" type="presParOf" srcId="{B484931E-C53C-407A-B437-8B5A702C8757}" destId="{0A4C8474-8909-4F27-9C62-18686F5A602A}" srcOrd="17" destOrd="0" presId="urn:microsoft.com/office/officeart/2005/8/layout/list1"/>
    <dgm:cxn modelId="{FAC161C4-8EB3-41AA-B40B-FC06CA9AB96F}" type="presParOf" srcId="{B484931E-C53C-407A-B437-8B5A702C8757}" destId="{07A2D110-4A57-4A99-B741-788EF53D5869}" srcOrd="18" destOrd="0" presId="urn:microsoft.com/office/officeart/2005/8/layout/list1"/>
    <dgm:cxn modelId="{DA3A9993-DEA8-4F98-9EDC-FDAE74FC577A}" type="presParOf" srcId="{B484931E-C53C-407A-B437-8B5A702C8757}" destId="{0145D747-D8DA-4354-BA7A-72F78916490E}" srcOrd="19" destOrd="0" presId="urn:microsoft.com/office/officeart/2005/8/layout/list1"/>
    <dgm:cxn modelId="{31A57625-587F-4CFB-9677-430AFD02FADB}" type="presParOf" srcId="{B484931E-C53C-407A-B437-8B5A702C8757}" destId="{560BC8FF-6550-4372-802B-70CC8B4C9CE0}" srcOrd="20" destOrd="0" presId="urn:microsoft.com/office/officeart/2005/8/layout/list1"/>
    <dgm:cxn modelId="{7CCB7F20-343C-41E1-B067-10D8A3E2384A}" type="presParOf" srcId="{560BC8FF-6550-4372-802B-70CC8B4C9CE0}" destId="{8E1FF076-D054-47B2-BDF4-0E3A0322815F}" srcOrd="0" destOrd="0" presId="urn:microsoft.com/office/officeart/2005/8/layout/list1"/>
    <dgm:cxn modelId="{B408EC7D-E569-49C7-BBF4-7F052B7DA753}" type="presParOf" srcId="{560BC8FF-6550-4372-802B-70CC8B4C9CE0}" destId="{C6978FC8-67FE-4276-B295-41DCEFDD0482}" srcOrd="1" destOrd="0" presId="urn:microsoft.com/office/officeart/2005/8/layout/list1"/>
    <dgm:cxn modelId="{3005B4E4-D1C3-4D3F-A4E1-CDCF023E4A0F}" type="presParOf" srcId="{B484931E-C53C-407A-B437-8B5A702C8757}" destId="{3562C34C-7743-4FE7-B950-53530688BDF9}" srcOrd="21" destOrd="0" presId="urn:microsoft.com/office/officeart/2005/8/layout/list1"/>
    <dgm:cxn modelId="{124162F1-D2F7-41E0-9916-4AC6FFB16509}" type="presParOf" srcId="{B484931E-C53C-407A-B437-8B5A702C8757}" destId="{B00281C2-8B96-4E92-BF1B-419918F2C2C7}" srcOrd="22" destOrd="0" presId="urn:microsoft.com/office/officeart/2005/8/layout/list1"/>
    <dgm:cxn modelId="{AB2551C2-0908-4A21-9A88-ADCF9DC82598}" type="presParOf" srcId="{B484931E-C53C-407A-B437-8B5A702C8757}" destId="{4E25AC37-1C64-4DD7-886F-F880DF471A0B}" srcOrd="23" destOrd="0" presId="urn:microsoft.com/office/officeart/2005/8/layout/list1"/>
    <dgm:cxn modelId="{6F1E687F-A136-4E26-B480-EB7D465AD88D}" type="presParOf" srcId="{B484931E-C53C-407A-B437-8B5A702C8757}" destId="{D0CCDC41-46FD-45A5-9114-ABE880C2736A}" srcOrd="24" destOrd="0" presId="urn:microsoft.com/office/officeart/2005/8/layout/list1"/>
    <dgm:cxn modelId="{60543487-1EEA-4F1F-B943-C9D938B94AF5}" type="presParOf" srcId="{D0CCDC41-46FD-45A5-9114-ABE880C2736A}" destId="{7A39B43B-EA4A-4D09-8302-978CDCE6606A}" srcOrd="0" destOrd="0" presId="urn:microsoft.com/office/officeart/2005/8/layout/list1"/>
    <dgm:cxn modelId="{50516498-1C11-4DA1-BE2F-03C9C433A75F}" type="presParOf" srcId="{D0CCDC41-46FD-45A5-9114-ABE880C2736A}" destId="{A35CA3C1-DD5F-4913-A7A4-27DA856F3CDF}" srcOrd="1" destOrd="0" presId="urn:microsoft.com/office/officeart/2005/8/layout/list1"/>
    <dgm:cxn modelId="{2653BD81-45DE-4CD5-A943-C0D6FC267183}" type="presParOf" srcId="{B484931E-C53C-407A-B437-8B5A702C8757}" destId="{49F81C70-6E03-4D37-9FBF-460F7B789E68}" srcOrd="25" destOrd="0" presId="urn:microsoft.com/office/officeart/2005/8/layout/list1"/>
    <dgm:cxn modelId="{07DA77AF-180E-4B84-9E04-9E317726325B}" type="presParOf" srcId="{B484931E-C53C-407A-B437-8B5A702C8757}" destId="{9468DF12-64BB-469E-B6B7-CB16A9B6662C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32A150-5BFF-4A46-B075-136C6C2411B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0A36DC-C8CD-4486-BF3F-C936F1F2E910}">
      <dgm:prSet phldrT="[Текст]" custT="1"/>
      <dgm:spPr/>
      <dgm:t>
        <a:bodyPr/>
        <a:lstStyle/>
        <a:p>
          <a:r>
            <a:rPr lang="ru-RU" sz="2000" dirty="0" smtClean="0"/>
            <a:t>показания свидетелей </a:t>
          </a:r>
          <a:endParaRPr lang="ru-RU" sz="2000" dirty="0"/>
        </a:p>
      </dgm:t>
    </dgm:pt>
    <dgm:pt modelId="{CC3FDC9C-29A6-46DD-B615-86CF1F523284}" type="parTrans" cxnId="{BC1F76CD-8B06-473A-8598-6B040BB5408E}">
      <dgm:prSet/>
      <dgm:spPr/>
      <dgm:t>
        <a:bodyPr/>
        <a:lstStyle/>
        <a:p>
          <a:endParaRPr lang="ru-RU"/>
        </a:p>
      </dgm:t>
    </dgm:pt>
    <dgm:pt modelId="{3793EFED-C1C5-4B09-85E3-D1632AB8DCE5}" type="sibTrans" cxnId="{BC1F76CD-8B06-473A-8598-6B040BB5408E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вещественные и письменные доказательства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CE9588FA-8675-457F-B582-F350995282A3}">
      <dgm:prSet phldrT="[Текст]" phldr="1"/>
      <dgm:spPr/>
      <dgm:t>
        <a:bodyPr/>
        <a:lstStyle/>
        <a:p>
          <a:endParaRPr lang="ru-RU"/>
        </a:p>
      </dgm:t>
    </dgm:pt>
    <dgm:pt modelId="{1AC3C18D-6E66-4C25-BB83-80FBC60B3B10}" type="parTrans" cxnId="{52DDCDEB-D3FD-4A7F-A491-E265AE56BB35}">
      <dgm:prSet/>
      <dgm:spPr/>
      <dgm:t>
        <a:bodyPr/>
        <a:lstStyle/>
        <a:p>
          <a:endParaRPr lang="ru-RU"/>
        </a:p>
      </dgm:t>
    </dgm:pt>
    <dgm:pt modelId="{DE14CD83-106F-4A95-BA32-0E58826C3BFA}" type="sibTrans" cxnId="{52DDCDEB-D3FD-4A7F-A491-E265AE56BB35}">
      <dgm:prSet/>
      <dgm:spPr/>
      <dgm:t>
        <a:bodyPr/>
        <a:lstStyle/>
        <a:p>
          <a:endParaRPr lang="ru-RU"/>
        </a:p>
      </dgm:t>
    </dgm:pt>
    <dgm:pt modelId="{D4A149E9-2B93-4DFB-B435-BDACED3CCDDF}">
      <dgm:prSet phldrT="[Текст]" custT="1"/>
      <dgm:spPr/>
      <dgm:t>
        <a:bodyPr/>
        <a:lstStyle/>
        <a:p>
          <a:r>
            <a:rPr lang="ru-RU" sz="2000" dirty="0" smtClean="0"/>
            <a:t> видео- и аудиоматериалы</a:t>
          </a:r>
          <a:endParaRPr lang="ru-RU" sz="2000" dirty="0"/>
        </a:p>
      </dgm:t>
    </dgm:pt>
    <dgm:pt modelId="{5B103093-9934-4557-AA5D-EC8B699D8D7E}" type="parTrans" cxnId="{3316CC46-79B6-4064-986E-512DA87C15DF}">
      <dgm:prSet/>
      <dgm:spPr/>
      <dgm:t>
        <a:bodyPr/>
        <a:lstStyle/>
        <a:p>
          <a:endParaRPr lang="ru-RU"/>
        </a:p>
      </dgm:t>
    </dgm:pt>
    <dgm:pt modelId="{45CE0104-C175-498F-B585-9696F3C7684B}" type="sibTrans" cxnId="{3316CC46-79B6-4064-986E-512DA87C15DF}">
      <dgm:prSet custT="1"/>
      <dgm:spPr/>
      <dgm:t>
        <a:bodyPr/>
        <a:lstStyle/>
        <a:p>
          <a:r>
            <a:rPr lang="ru-RU" sz="2000" dirty="0" smtClean="0"/>
            <a:t>показания и объяснения подозреваемого и обвиняемого в совершении преступления</a:t>
          </a:r>
          <a:endParaRPr lang="ru-RU" sz="2000" dirty="0"/>
        </a:p>
      </dgm:t>
    </dgm:pt>
    <dgm:pt modelId="{D71D17E0-BD90-4AC4-8E6C-198AE88C4A6F}">
      <dgm:prSet phldrT="[Текст]" phldr="1"/>
      <dgm:spPr/>
      <dgm:t>
        <a:bodyPr/>
        <a:lstStyle/>
        <a:p>
          <a:endParaRPr lang="ru-RU"/>
        </a:p>
      </dgm:t>
    </dgm:pt>
    <dgm:pt modelId="{7AE2C031-4B71-4C01-8EE7-C580F51F338E}" type="parTrans" cxnId="{7736123A-3CED-4850-B44E-06624B2AD02E}">
      <dgm:prSet/>
      <dgm:spPr/>
      <dgm:t>
        <a:bodyPr/>
        <a:lstStyle/>
        <a:p>
          <a:endParaRPr lang="ru-RU"/>
        </a:p>
      </dgm:t>
    </dgm:pt>
    <dgm:pt modelId="{A1094135-0BAD-45B4-8765-95C2FBE00235}" type="sibTrans" cxnId="{7736123A-3CED-4850-B44E-06624B2AD02E}">
      <dgm:prSet/>
      <dgm:spPr/>
      <dgm:t>
        <a:bodyPr/>
        <a:lstStyle/>
        <a:p>
          <a:endParaRPr lang="ru-RU"/>
        </a:p>
      </dgm:t>
    </dgm:pt>
    <dgm:pt modelId="{66322AAB-7160-4427-84DF-90CC61C6940B}">
      <dgm:prSet phldrT="[Текст]" custT="1"/>
      <dgm:spPr/>
      <dgm:t>
        <a:bodyPr/>
        <a:lstStyle/>
        <a:p>
          <a:r>
            <a:rPr lang="ru-RU" sz="2000" dirty="0" smtClean="0"/>
            <a:t>протоколы осмотра и освидетельствования</a:t>
          </a:r>
          <a:endParaRPr lang="ru-RU" sz="2000" dirty="0"/>
        </a:p>
      </dgm:t>
    </dgm:pt>
    <dgm:pt modelId="{6109F50C-DE43-45B0-BD09-7267FAE4D69F}" type="parTrans" cxnId="{923D097F-B792-4499-AFDF-8FAFB1F47C53}">
      <dgm:prSet/>
      <dgm:spPr/>
      <dgm:t>
        <a:bodyPr/>
        <a:lstStyle/>
        <a:p>
          <a:endParaRPr lang="ru-RU"/>
        </a:p>
      </dgm:t>
    </dgm:pt>
    <dgm:pt modelId="{E6E64C40-7F55-4A68-99E6-9B36F9A2EC15}" type="sibTrans" cxnId="{923D097F-B792-4499-AFDF-8FAFB1F47C53}">
      <dgm:prSet custT="1"/>
      <dgm:spPr/>
      <dgm:t>
        <a:bodyPr/>
        <a:lstStyle/>
        <a:p>
          <a:r>
            <a:rPr lang="ru-RU" sz="2000" dirty="0" smtClean="0"/>
            <a:t>заключение экспертизы</a:t>
          </a:r>
          <a:endParaRPr lang="ru-RU" sz="2000" dirty="0"/>
        </a:p>
      </dgm:t>
    </dgm:pt>
    <dgm:pt modelId="{D2018992-BDD0-4B68-BEF0-15A54B807153}">
      <dgm:prSet phldrT="[Текст]" phldr="1"/>
      <dgm:spPr/>
      <dgm:t>
        <a:bodyPr/>
        <a:lstStyle/>
        <a:p>
          <a:endParaRPr lang="ru-RU"/>
        </a:p>
      </dgm:t>
    </dgm:pt>
    <dgm:pt modelId="{F5862176-60CF-4F76-B74D-53C7D4F28CF6}" type="parTrans" cxnId="{DE0D9B8B-5275-4253-84C8-6E5A4CB13F4F}">
      <dgm:prSet/>
      <dgm:spPr/>
      <dgm:t>
        <a:bodyPr/>
        <a:lstStyle/>
        <a:p>
          <a:endParaRPr lang="ru-RU"/>
        </a:p>
      </dgm:t>
    </dgm:pt>
    <dgm:pt modelId="{000776A3-B017-459E-9BF8-B239E2F61F47}" type="sibTrans" cxnId="{DE0D9B8B-5275-4253-84C8-6E5A4CB13F4F}">
      <dgm:prSet/>
      <dgm:spPr/>
      <dgm:t>
        <a:bodyPr/>
        <a:lstStyle/>
        <a:p>
          <a:endParaRPr lang="ru-RU"/>
        </a:p>
      </dgm:t>
    </dgm:pt>
    <dgm:pt modelId="{FD57D325-8EB0-4123-B028-1B8B65264746}" type="pres">
      <dgm:prSet presAssocID="{1232A150-5BFF-4A46-B075-136C6C2411BD}" presName="Name0" presStyleCnt="0">
        <dgm:presLayoutVars>
          <dgm:chMax/>
          <dgm:chPref/>
          <dgm:dir/>
          <dgm:animLvl val="lvl"/>
        </dgm:presLayoutVars>
      </dgm:prSet>
      <dgm:spPr/>
    </dgm:pt>
    <dgm:pt modelId="{4981889D-2223-4C2E-9FE9-3356E717EE18}" type="pres">
      <dgm:prSet presAssocID="{430A36DC-C8CD-4486-BF3F-C936F1F2E910}" presName="composite" presStyleCnt="0"/>
      <dgm:spPr/>
    </dgm:pt>
    <dgm:pt modelId="{0CDD3349-B6AB-4C8D-BAC4-6356153165FB}" type="pres">
      <dgm:prSet presAssocID="{430A36DC-C8CD-4486-BF3F-C936F1F2E910}" presName="Parent1" presStyleLbl="node1" presStyleIdx="0" presStyleCnt="6" custScaleX="141942" custScaleY="103169" custLinFactNeighborX="61562" custLinFactNeighborY="20186">
        <dgm:presLayoutVars>
          <dgm:chMax val="1"/>
          <dgm:chPref val="1"/>
          <dgm:bulletEnabled val="1"/>
        </dgm:presLayoutVars>
      </dgm:prSet>
      <dgm:spPr/>
    </dgm:pt>
    <dgm:pt modelId="{4D5D2A16-FC35-4208-A8D0-7D1D33D86D46}" type="pres">
      <dgm:prSet presAssocID="{430A36DC-C8CD-4486-BF3F-C936F1F2E91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4EFC75A-3F93-47BF-82B0-3233BD2734B9}" type="pres">
      <dgm:prSet presAssocID="{430A36DC-C8CD-4486-BF3F-C936F1F2E910}" presName="BalanceSpacing" presStyleCnt="0"/>
      <dgm:spPr/>
    </dgm:pt>
    <dgm:pt modelId="{D15128D8-E68C-4414-BEBD-883F06E20B44}" type="pres">
      <dgm:prSet presAssocID="{430A36DC-C8CD-4486-BF3F-C936F1F2E910}" presName="BalanceSpacing1" presStyleCnt="0"/>
      <dgm:spPr/>
    </dgm:pt>
    <dgm:pt modelId="{E863000A-7752-44B3-BC64-9C0CF92566D5}" type="pres">
      <dgm:prSet presAssocID="{3793EFED-C1C5-4B09-85E3-D1632AB8DCE5}" presName="Accent1Text" presStyleLbl="node1" presStyleIdx="1" presStyleCnt="6" custScaleX="168990" custScaleY="126978" custLinFactNeighborX="40189" custLinFactNeighborY="20436"/>
      <dgm:spPr/>
      <dgm:t>
        <a:bodyPr/>
        <a:lstStyle/>
        <a:p>
          <a:endParaRPr lang="ru-RU"/>
        </a:p>
      </dgm:t>
    </dgm:pt>
    <dgm:pt modelId="{432C1A1C-D72F-4AF3-A71B-CE92025BF3CD}" type="pres">
      <dgm:prSet presAssocID="{3793EFED-C1C5-4B09-85E3-D1632AB8DCE5}" presName="spaceBetweenRectangles" presStyleCnt="0"/>
      <dgm:spPr/>
    </dgm:pt>
    <dgm:pt modelId="{52930478-C9C1-4CC4-A95D-69C68DB17DD6}" type="pres">
      <dgm:prSet presAssocID="{D4A149E9-2B93-4DFB-B435-BDACED3CCDDF}" presName="composite" presStyleCnt="0"/>
      <dgm:spPr/>
    </dgm:pt>
    <dgm:pt modelId="{F8AF4DC7-F4A5-4156-9660-E083EEE9F27D}" type="pres">
      <dgm:prSet presAssocID="{D4A149E9-2B93-4DFB-B435-BDACED3CCDDF}" presName="Parent1" presStyleLbl="node1" presStyleIdx="2" presStyleCnt="6" custScaleX="178905" custLinFactNeighborX="285" custLinFactNeighborY="-34158">
        <dgm:presLayoutVars>
          <dgm:chMax val="1"/>
          <dgm:chPref val="1"/>
          <dgm:bulletEnabled val="1"/>
        </dgm:presLayoutVars>
      </dgm:prSet>
      <dgm:spPr/>
    </dgm:pt>
    <dgm:pt modelId="{62E21DDD-B59A-4F6E-9744-481166DDF28C}" type="pres">
      <dgm:prSet presAssocID="{D4A149E9-2B93-4DFB-B435-BDACED3CCDD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579BB86-B12C-4071-8566-3FC43FEA41CF}" type="pres">
      <dgm:prSet presAssocID="{D4A149E9-2B93-4DFB-B435-BDACED3CCDDF}" presName="BalanceSpacing" presStyleCnt="0"/>
      <dgm:spPr/>
    </dgm:pt>
    <dgm:pt modelId="{16F1CAD5-EF5A-4BAA-B8E6-1F5209A9AAED}" type="pres">
      <dgm:prSet presAssocID="{D4A149E9-2B93-4DFB-B435-BDACED3CCDDF}" presName="BalanceSpacing1" presStyleCnt="0"/>
      <dgm:spPr/>
    </dgm:pt>
    <dgm:pt modelId="{A4B1C645-8286-49D5-AC41-FDCABDA1C716}" type="pres">
      <dgm:prSet presAssocID="{45CE0104-C175-498F-B585-9696F3C7684B}" presName="Accent1Text" presStyleLbl="node1" presStyleIdx="3" presStyleCnt="6" custScaleX="153586" custScaleY="156411" custLinFactNeighborX="37083" custLinFactNeighborY="-4837"/>
      <dgm:spPr/>
    </dgm:pt>
    <dgm:pt modelId="{FA57E7FC-B616-49CE-ADB0-E9568AFD9366}" type="pres">
      <dgm:prSet presAssocID="{45CE0104-C175-498F-B585-9696F3C7684B}" presName="spaceBetweenRectangles" presStyleCnt="0"/>
      <dgm:spPr/>
    </dgm:pt>
    <dgm:pt modelId="{58523362-33D7-4228-BE39-9E93EA3C9F66}" type="pres">
      <dgm:prSet presAssocID="{66322AAB-7160-4427-84DF-90CC61C6940B}" presName="composite" presStyleCnt="0"/>
      <dgm:spPr/>
    </dgm:pt>
    <dgm:pt modelId="{F2DFC992-6134-4816-8040-DF6640CF107D}" type="pres">
      <dgm:prSet presAssocID="{66322AAB-7160-4427-84DF-90CC61C6940B}" presName="Parent1" presStyleLbl="node1" presStyleIdx="4" presStyleCnt="6" custScaleX="203654" custLinFactNeighborX="61159" custLinFactNeighborY="4272">
        <dgm:presLayoutVars>
          <dgm:chMax val="1"/>
          <dgm:chPref val="1"/>
          <dgm:bulletEnabled val="1"/>
        </dgm:presLayoutVars>
      </dgm:prSet>
      <dgm:spPr/>
    </dgm:pt>
    <dgm:pt modelId="{F1846A41-7B24-4E8B-A89F-5F0FA8B2C6BD}" type="pres">
      <dgm:prSet presAssocID="{66322AAB-7160-4427-84DF-90CC61C6940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FBFDD25-E84F-452C-8DC4-F47879AF9DB7}" type="pres">
      <dgm:prSet presAssocID="{66322AAB-7160-4427-84DF-90CC61C6940B}" presName="BalanceSpacing" presStyleCnt="0"/>
      <dgm:spPr/>
    </dgm:pt>
    <dgm:pt modelId="{68B759FC-3889-4957-BFB8-007B9DD98876}" type="pres">
      <dgm:prSet presAssocID="{66322AAB-7160-4427-84DF-90CC61C6940B}" presName="BalanceSpacing1" presStyleCnt="0"/>
      <dgm:spPr/>
    </dgm:pt>
    <dgm:pt modelId="{39A46CF8-999A-4AE0-9BE2-278F7F780597}" type="pres">
      <dgm:prSet presAssocID="{E6E64C40-7F55-4A68-99E6-9B36F9A2EC15}" presName="Accent1Text" presStyleLbl="node1" presStyleIdx="5" presStyleCnt="6" custScaleX="125734" custLinFactNeighborX="85544" custLinFactNeighborY="-61773"/>
      <dgm:spPr/>
    </dgm:pt>
  </dgm:ptLst>
  <dgm:cxnLst>
    <dgm:cxn modelId="{08065EA5-8365-46A1-987C-0D2D136A89F0}" type="presOf" srcId="{1232A150-5BFF-4A46-B075-136C6C2411BD}" destId="{FD57D325-8EB0-4123-B028-1B8B65264746}" srcOrd="0" destOrd="0" presId="urn:microsoft.com/office/officeart/2008/layout/AlternatingHexagons"/>
    <dgm:cxn modelId="{923D097F-B792-4499-AFDF-8FAFB1F47C53}" srcId="{1232A150-5BFF-4A46-B075-136C6C2411BD}" destId="{66322AAB-7160-4427-84DF-90CC61C6940B}" srcOrd="2" destOrd="0" parTransId="{6109F50C-DE43-45B0-BD09-7267FAE4D69F}" sibTransId="{E6E64C40-7F55-4A68-99E6-9B36F9A2EC15}"/>
    <dgm:cxn modelId="{3316CC46-79B6-4064-986E-512DA87C15DF}" srcId="{1232A150-5BFF-4A46-B075-136C6C2411BD}" destId="{D4A149E9-2B93-4DFB-B435-BDACED3CCDDF}" srcOrd="1" destOrd="0" parTransId="{5B103093-9934-4557-AA5D-EC8B699D8D7E}" sibTransId="{45CE0104-C175-498F-B585-9696F3C7684B}"/>
    <dgm:cxn modelId="{7736123A-3CED-4850-B44E-06624B2AD02E}" srcId="{D4A149E9-2B93-4DFB-B435-BDACED3CCDDF}" destId="{D71D17E0-BD90-4AC4-8E6C-198AE88C4A6F}" srcOrd="0" destOrd="0" parTransId="{7AE2C031-4B71-4C01-8EE7-C580F51F338E}" sibTransId="{A1094135-0BAD-45B4-8765-95C2FBE00235}"/>
    <dgm:cxn modelId="{BC1F76CD-8B06-473A-8598-6B040BB5408E}" srcId="{1232A150-5BFF-4A46-B075-136C6C2411BD}" destId="{430A36DC-C8CD-4486-BF3F-C936F1F2E910}" srcOrd="0" destOrd="0" parTransId="{CC3FDC9C-29A6-46DD-B615-86CF1F523284}" sibTransId="{3793EFED-C1C5-4B09-85E3-D1632AB8DCE5}"/>
    <dgm:cxn modelId="{A90D687C-DA06-4BFE-A436-24A315505A9C}" type="presOf" srcId="{D71D17E0-BD90-4AC4-8E6C-198AE88C4A6F}" destId="{62E21DDD-B59A-4F6E-9744-481166DDF28C}" srcOrd="0" destOrd="0" presId="urn:microsoft.com/office/officeart/2008/layout/AlternatingHexagons"/>
    <dgm:cxn modelId="{D1ED344F-E98A-40E2-8CA5-10B3620EE3CB}" type="presOf" srcId="{D2018992-BDD0-4B68-BEF0-15A54B807153}" destId="{F1846A41-7B24-4E8B-A89F-5F0FA8B2C6BD}" srcOrd="0" destOrd="0" presId="urn:microsoft.com/office/officeart/2008/layout/AlternatingHexagons"/>
    <dgm:cxn modelId="{358BF395-697D-4E42-8E24-BBCF8111A654}" type="presOf" srcId="{CE9588FA-8675-457F-B582-F350995282A3}" destId="{4D5D2A16-FC35-4208-A8D0-7D1D33D86D46}" srcOrd="0" destOrd="0" presId="urn:microsoft.com/office/officeart/2008/layout/AlternatingHexagons"/>
    <dgm:cxn modelId="{DC559B63-3E3E-4FA2-83EC-CDE7ACAF467A}" type="presOf" srcId="{E6E64C40-7F55-4A68-99E6-9B36F9A2EC15}" destId="{39A46CF8-999A-4AE0-9BE2-278F7F780597}" srcOrd="0" destOrd="0" presId="urn:microsoft.com/office/officeart/2008/layout/AlternatingHexagons"/>
    <dgm:cxn modelId="{2E2451B7-8B0E-4C8A-997F-9C6B87F0ED5D}" type="presOf" srcId="{D4A149E9-2B93-4DFB-B435-BDACED3CCDDF}" destId="{F8AF4DC7-F4A5-4156-9660-E083EEE9F27D}" srcOrd="0" destOrd="0" presId="urn:microsoft.com/office/officeart/2008/layout/AlternatingHexagons"/>
    <dgm:cxn modelId="{DE0D9B8B-5275-4253-84C8-6E5A4CB13F4F}" srcId="{66322AAB-7160-4427-84DF-90CC61C6940B}" destId="{D2018992-BDD0-4B68-BEF0-15A54B807153}" srcOrd="0" destOrd="0" parTransId="{F5862176-60CF-4F76-B74D-53C7D4F28CF6}" sibTransId="{000776A3-B017-459E-9BF8-B239E2F61F47}"/>
    <dgm:cxn modelId="{2E93907D-B719-4094-A6F8-9456AA529FBB}" type="presOf" srcId="{430A36DC-C8CD-4486-BF3F-C936F1F2E910}" destId="{0CDD3349-B6AB-4C8D-BAC4-6356153165FB}" srcOrd="0" destOrd="0" presId="urn:microsoft.com/office/officeart/2008/layout/AlternatingHexagons"/>
    <dgm:cxn modelId="{A899AA08-7BC3-4386-BF28-4AFE52DE4A8C}" type="presOf" srcId="{45CE0104-C175-498F-B585-9696F3C7684B}" destId="{A4B1C645-8286-49D5-AC41-FDCABDA1C716}" srcOrd="0" destOrd="0" presId="urn:microsoft.com/office/officeart/2008/layout/AlternatingHexagons"/>
    <dgm:cxn modelId="{52DDCDEB-D3FD-4A7F-A491-E265AE56BB35}" srcId="{430A36DC-C8CD-4486-BF3F-C936F1F2E910}" destId="{CE9588FA-8675-457F-B582-F350995282A3}" srcOrd="0" destOrd="0" parTransId="{1AC3C18D-6E66-4C25-BB83-80FBC60B3B10}" sibTransId="{DE14CD83-106F-4A95-BA32-0E58826C3BFA}"/>
    <dgm:cxn modelId="{251FF34D-FDA6-4E29-A7FC-1CE4416A46D1}" type="presOf" srcId="{66322AAB-7160-4427-84DF-90CC61C6940B}" destId="{F2DFC992-6134-4816-8040-DF6640CF107D}" srcOrd="0" destOrd="0" presId="urn:microsoft.com/office/officeart/2008/layout/AlternatingHexagons"/>
    <dgm:cxn modelId="{FB456966-834F-4FAF-98F0-595959DB3012}" type="presOf" srcId="{3793EFED-C1C5-4B09-85E3-D1632AB8DCE5}" destId="{E863000A-7752-44B3-BC64-9C0CF92566D5}" srcOrd="0" destOrd="0" presId="urn:microsoft.com/office/officeart/2008/layout/AlternatingHexagons"/>
    <dgm:cxn modelId="{6E186CB0-A295-4D59-9003-72E6C33186D7}" type="presParOf" srcId="{FD57D325-8EB0-4123-B028-1B8B65264746}" destId="{4981889D-2223-4C2E-9FE9-3356E717EE18}" srcOrd="0" destOrd="0" presId="urn:microsoft.com/office/officeart/2008/layout/AlternatingHexagons"/>
    <dgm:cxn modelId="{02159253-4D40-4602-A0B4-555DE954AAAC}" type="presParOf" srcId="{4981889D-2223-4C2E-9FE9-3356E717EE18}" destId="{0CDD3349-B6AB-4C8D-BAC4-6356153165FB}" srcOrd="0" destOrd="0" presId="urn:microsoft.com/office/officeart/2008/layout/AlternatingHexagons"/>
    <dgm:cxn modelId="{AC2957D8-3F33-4C4B-A8B6-8044D6FB6909}" type="presParOf" srcId="{4981889D-2223-4C2E-9FE9-3356E717EE18}" destId="{4D5D2A16-FC35-4208-A8D0-7D1D33D86D46}" srcOrd="1" destOrd="0" presId="urn:microsoft.com/office/officeart/2008/layout/AlternatingHexagons"/>
    <dgm:cxn modelId="{E6539195-6497-4ED5-A9E7-901D3D227F39}" type="presParOf" srcId="{4981889D-2223-4C2E-9FE9-3356E717EE18}" destId="{E4EFC75A-3F93-47BF-82B0-3233BD2734B9}" srcOrd="2" destOrd="0" presId="urn:microsoft.com/office/officeart/2008/layout/AlternatingHexagons"/>
    <dgm:cxn modelId="{5DE9D42C-4F07-48C1-BD89-1E97BE9C88FA}" type="presParOf" srcId="{4981889D-2223-4C2E-9FE9-3356E717EE18}" destId="{D15128D8-E68C-4414-BEBD-883F06E20B44}" srcOrd="3" destOrd="0" presId="urn:microsoft.com/office/officeart/2008/layout/AlternatingHexagons"/>
    <dgm:cxn modelId="{8064CDE3-9636-416B-A934-9687970BD823}" type="presParOf" srcId="{4981889D-2223-4C2E-9FE9-3356E717EE18}" destId="{E863000A-7752-44B3-BC64-9C0CF92566D5}" srcOrd="4" destOrd="0" presId="urn:microsoft.com/office/officeart/2008/layout/AlternatingHexagons"/>
    <dgm:cxn modelId="{8536C6EB-3271-4651-A7B6-EC3F02BA64AF}" type="presParOf" srcId="{FD57D325-8EB0-4123-B028-1B8B65264746}" destId="{432C1A1C-D72F-4AF3-A71B-CE92025BF3CD}" srcOrd="1" destOrd="0" presId="urn:microsoft.com/office/officeart/2008/layout/AlternatingHexagons"/>
    <dgm:cxn modelId="{A080F967-7AF5-4072-ACB6-D7166F674E86}" type="presParOf" srcId="{FD57D325-8EB0-4123-B028-1B8B65264746}" destId="{52930478-C9C1-4CC4-A95D-69C68DB17DD6}" srcOrd="2" destOrd="0" presId="urn:microsoft.com/office/officeart/2008/layout/AlternatingHexagons"/>
    <dgm:cxn modelId="{CEF5DF53-705D-4E0C-AA68-C348D70EAFFD}" type="presParOf" srcId="{52930478-C9C1-4CC4-A95D-69C68DB17DD6}" destId="{F8AF4DC7-F4A5-4156-9660-E083EEE9F27D}" srcOrd="0" destOrd="0" presId="urn:microsoft.com/office/officeart/2008/layout/AlternatingHexagons"/>
    <dgm:cxn modelId="{06122EC9-AA3E-448E-AB96-891E2F954AFF}" type="presParOf" srcId="{52930478-C9C1-4CC4-A95D-69C68DB17DD6}" destId="{62E21DDD-B59A-4F6E-9744-481166DDF28C}" srcOrd="1" destOrd="0" presId="urn:microsoft.com/office/officeart/2008/layout/AlternatingHexagons"/>
    <dgm:cxn modelId="{35EB903C-0538-43D4-868F-52B39B76096D}" type="presParOf" srcId="{52930478-C9C1-4CC4-A95D-69C68DB17DD6}" destId="{9579BB86-B12C-4071-8566-3FC43FEA41CF}" srcOrd="2" destOrd="0" presId="urn:microsoft.com/office/officeart/2008/layout/AlternatingHexagons"/>
    <dgm:cxn modelId="{4C8FC25B-B0B6-4E03-AE58-0CE78869F6F8}" type="presParOf" srcId="{52930478-C9C1-4CC4-A95D-69C68DB17DD6}" destId="{16F1CAD5-EF5A-4BAA-B8E6-1F5209A9AAED}" srcOrd="3" destOrd="0" presId="urn:microsoft.com/office/officeart/2008/layout/AlternatingHexagons"/>
    <dgm:cxn modelId="{B2BC19DB-7D61-4979-AFC4-165FFA65D03C}" type="presParOf" srcId="{52930478-C9C1-4CC4-A95D-69C68DB17DD6}" destId="{A4B1C645-8286-49D5-AC41-FDCABDA1C716}" srcOrd="4" destOrd="0" presId="urn:microsoft.com/office/officeart/2008/layout/AlternatingHexagons"/>
    <dgm:cxn modelId="{3F7FBF4A-AB7D-4784-ADC7-DFC356B1E5DE}" type="presParOf" srcId="{FD57D325-8EB0-4123-B028-1B8B65264746}" destId="{FA57E7FC-B616-49CE-ADB0-E9568AFD9366}" srcOrd="3" destOrd="0" presId="urn:microsoft.com/office/officeart/2008/layout/AlternatingHexagons"/>
    <dgm:cxn modelId="{878154D8-D632-4627-B18C-C1774542EDB1}" type="presParOf" srcId="{FD57D325-8EB0-4123-B028-1B8B65264746}" destId="{58523362-33D7-4228-BE39-9E93EA3C9F66}" srcOrd="4" destOrd="0" presId="urn:microsoft.com/office/officeart/2008/layout/AlternatingHexagons"/>
    <dgm:cxn modelId="{2E6C1B90-616B-43CD-9874-E8E60FC28190}" type="presParOf" srcId="{58523362-33D7-4228-BE39-9E93EA3C9F66}" destId="{F2DFC992-6134-4816-8040-DF6640CF107D}" srcOrd="0" destOrd="0" presId="urn:microsoft.com/office/officeart/2008/layout/AlternatingHexagons"/>
    <dgm:cxn modelId="{F5DEB4FD-07FD-44D0-BB57-EBBA6A605F8F}" type="presParOf" srcId="{58523362-33D7-4228-BE39-9E93EA3C9F66}" destId="{F1846A41-7B24-4E8B-A89F-5F0FA8B2C6BD}" srcOrd="1" destOrd="0" presId="urn:microsoft.com/office/officeart/2008/layout/AlternatingHexagons"/>
    <dgm:cxn modelId="{F673235C-0EA6-47C1-BC28-F773B57F4EEE}" type="presParOf" srcId="{58523362-33D7-4228-BE39-9E93EA3C9F66}" destId="{1FBFDD25-E84F-452C-8DC4-F47879AF9DB7}" srcOrd="2" destOrd="0" presId="urn:microsoft.com/office/officeart/2008/layout/AlternatingHexagons"/>
    <dgm:cxn modelId="{FF0A415F-BC8C-4BEF-A5DD-2EC74E68CF62}" type="presParOf" srcId="{58523362-33D7-4228-BE39-9E93EA3C9F66}" destId="{68B759FC-3889-4957-BFB8-007B9DD98876}" srcOrd="3" destOrd="0" presId="urn:microsoft.com/office/officeart/2008/layout/AlternatingHexagons"/>
    <dgm:cxn modelId="{BB6DF00D-66E6-49F6-BFCD-9F1C6D03D9EC}" type="presParOf" srcId="{58523362-33D7-4228-BE39-9E93EA3C9F66}" destId="{39A46CF8-999A-4AE0-9BE2-278F7F78059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7456AE-46ED-474C-9571-9D68AECB4096}" type="doc">
      <dgm:prSet loTypeId="urn:microsoft.com/office/officeart/2005/8/layout/pyramid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FF28C56-2F17-490F-95A4-359C29C0D99B}">
      <dgm:prSet phldrT="[Текст]"/>
      <dgm:spPr/>
      <dgm:t>
        <a:bodyPr/>
        <a:lstStyle/>
        <a:p>
          <a:r>
            <a:rPr lang="ru-RU" dirty="0" smtClean="0"/>
            <a:t>Прокуратура РК</a:t>
          </a:r>
          <a:endParaRPr lang="ru-RU" dirty="0"/>
        </a:p>
      </dgm:t>
    </dgm:pt>
    <dgm:pt modelId="{527A79A2-ED0D-49E6-8DED-4993C54FC9CC}" type="parTrans" cxnId="{874DA91F-75C4-4C8C-A0BF-D3BE08E4FD41}">
      <dgm:prSet/>
      <dgm:spPr/>
      <dgm:t>
        <a:bodyPr/>
        <a:lstStyle/>
        <a:p>
          <a:endParaRPr lang="ru-RU"/>
        </a:p>
      </dgm:t>
    </dgm:pt>
    <dgm:pt modelId="{143345C6-B670-4668-98BF-D3FCE3E02CE3}" type="sibTrans" cxnId="{874DA91F-75C4-4C8C-A0BF-D3BE08E4FD41}">
      <dgm:prSet/>
      <dgm:spPr/>
      <dgm:t>
        <a:bodyPr/>
        <a:lstStyle/>
        <a:p>
          <a:endParaRPr lang="ru-RU"/>
        </a:p>
      </dgm:t>
    </dgm:pt>
    <dgm:pt modelId="{E3CAEB6F-F557-44C1-AA58-C3475E205913}">
      <dgm:prSet phldrT="[Текст]"/>
      <dgm:spPr/>
      <dgm:t>
        <a:bodyPr/>
        <a:lstStyle/>
        <a:p>
          <a:r>
            <a:rPr lang="ru-RU" dirty="0" smtClean="0"/>
            <a:t>Министерство юстиции РК</a:t>
          </a:r>
          <a:endParaRPr lang="ru-RU" dirty="0"/>
        </a:p>
      </dgm:t>
    </dgm:pt>
    <dgm:pt modelId="{C7218112-977D-4681-8FDF-25B0F2A47F99}" type="parTrans" cxnId="{D712E6F2-A9FF-43D7-8E92-C736E0C483FB}">
      <dgm:prSet/>
      <dgm:spPr/>
      <dgm:t>
        <a:bodyPr/>
        <a:lstStyle/>
        <a:p>
          <a:endParaRPr lang="ru-RU"/>
        </a:p>
      </dgm:t>
    </dgm:pt>
    <dgm:pt modelId="{BAEC62D3-EEE2-46A1-8CAE-2A4FF9A0E37E}" type="sibTrans" cxnId="{D712E6F2-A9FF-43D7-8E92-C736E0C483FB}">
      <dgm:prSet/>
      <dgm:spPr/>
      <dgm:t>
        <a:bodyPr/>
        <a:lstStyle/>
        <a:p>
          <a:endParaRPr lang="ru-RU"/>
        </a:p>
      </dgm:t>
    </dgm:pt>
    <dgm:pt modelId="{9430055D-43FE-42ED-A7C5-E026E3F37590}">
      <dgm:prSet phldrT="[Текст]"/>
      <dgm:spPr/>
      <dgm:t>
        <a:bodyPr/>
        <a:lstStyle/>
        <a:p>
          <a:r>
            <a:rPr lang="ru-RU" dirty="0" smtClean="0"/>
            <a:t>Национальное </a:t>
          </a:r>
          <a:r>
            <a:rPr lang="ru-RU" dirty="0" err="1" smtClean="0"/>
            <a:t>агенство</a:t>
          </a:r>
          <a:r>
            <a:rPr lang="ru-RU" dirty="0" smtClean="0"/>
            <a:t> полиции РК</a:t>
          </a:r>
          <a:endParaRPr lang="ru-RU" dirty="0"/>
        </a:p>
      </dgm:t>
    </dgm:pt>
    <dgm:pt modelId="{DA263124-3809-467A-B486-6F344F3D3D91}" type="parTrans" cxnId="{6BD3BE75-7B41-467C-AA47-6BF73709F734}">
      <dgm:prSet/>
      <dgm:spPr/>
      <dgm:t>
        <a:bodyPr/>
        <a:lstStyle/>
        <a:p>
          <a:endParaRPr lang="ru-RU"/>
        </a:p>
      </dgm:t>
    </dgm:pt>
    <dgm:pt modelId="{9EE77A31-737B-49FC-AC61-A6AEBE579475}" type="sibTrans" cxnId="{6BD3BE75-7B41-467C-AA47-6BF73709F734}">
      <dgm:prSet/>
      <dgm:spPr/>
      <dgm:t>
        <a:bodyPr/>
        <a:lstStyle/>
        <a:p>
          <a:endParaRPr lang="ru-RU"/>
        </a:p>
      </dgm:t>
    </dgm:pt>
    <dgm:pt modelId="{09F0A14C-6A21-457A-90BA-C02471985519}">
      <dgm:prSet/>
      <dgm:spPr/>
      <dgm:t>
        <a:bodyPr/>
        <a:lstStyle/>
        <a:p>
          <a:r>
            <a:rPr lang="ru-RU" dirty="0" smtClean="0"/>
            <a:t>Национальное </a:t>
          </a:r>
          <a:r>
            <a:rPr lang="ru-RU" dirty="0" err="1" smtClean="0"/>
            <a:t>агенство</a:t>
          </a:r>
          <a:r>
            <a:rPr lang="ru-RU" dirty="0" smtClean="0"/>
            <a:t> морской полиции РК</a:t>
          </a:r>
          <a:endParaRPr lang="ru-RU" dirty="0"/>
        </a:p>
      </dgm:t>
    </dgm:pt>
    <dgm:pt modelId="{3F5EFE95-6A85-4C01-B813-E781E231C402}" type="parTrans" cxnId="{D8BCDD8D-91CE-484C-96D9-A8D28D100310}">
      <dgm:prSet/>
      <dgm:spPr/>
      <dgm:t>
        <a:bodyPr/>
        <a:lstStyle/>
        <a:p>
          <a:endParaRPr lang="ru-RU"/>
        </a:p>
      </dgm:t>
    </dgm:pt>
    <dgm:pt modelId="{B19AFF46-210F-439D-9CA6-CF28459F6837}" type="sibTrans" cxnId="{D8BCDD8D-91CE-484C-96D9-A8D28D100310}">
      <dgm:prSet/>
      <dgm:spPr/>
      <dgm:t>
        <a:bodyPr/>
        <a:lstStyle/>
        <a:p>
          <a:endParaRPr lang="ru-RU"/>
        </a:p>
      </dgm:t>
    </dgm:pt>
    <dgm:pt modelId="{9EAC94C9-B0F5-4421-8950-0C03B3A4A293}">
      <dgm:prSet/>
      <dgm:spPr/>
      <dgm:t>
        <a:bodyPr/>
        <a:lstStyle/>
        <a:p>
          <a:r>
            <a:rPr lang="ru-RU" dirty="0" smtClean="0"/>
            <a:t>Национальная служба разведки и др.</a:t>
          </a:r>
          <a:endParaRPr lang="ru-RU" dirty="0"/>
        </a:p>
      </dgm:t>
    </dgm:pt>
    <dgm:pt modelId="{612B7203-62B9-4140-A2D6-9D20FA0101B6}" type="parTrans" cxnId="{CDEEA56B-16B4-4007-8BDB-E339C41655FB}">
      <dgm:prSet/>
      <dgm:spPr/>
      <dgm:t>
        <a:bodyPr/>
        <a:lstStyle/>
        <a:p>
          <a:endParaRPr lang="ru-RU"/>
        </a:p>
      </dgm:t>
    </dgm:pt>
    <dgm:pt modelId="{1D2EA2FD-F914-4855-A895-CAE3E528A76E}" type="sibTrans" cxnId="{CDEEA56B-16B4-4007-8BDB-E339C41655FB}">
      <dgm:prSet/>
      <dgm:spPr/>
      <dgm:t>
        <a:bodyPr/>
        <a:lstStyle/>
        <a:p>
          <a:endParaRPr lang="ru-RU"/>
        </a:p>
      </dgm:t>
    </dgm:pt>
    <dgm:pt modelId="{7636B6B2-5450-4334-B832-EB7CD4283872}">
      <dgm:prSet/>
      <dgm:spPr/>
      <dgm:t>
        <a:bodyPr/>
        <a:lstStyle/>
        <a:p>
          <a:r>
            <a:rPr lang="ru-RU" dirty="0" smtClean="0"/>
            <a:t>Комиссия по установлению истины в отношении подозрительных смертей РК</a:t>
          </a:r>
          <a:endParaRPr lang="ru-RU" dirty="0"/>
        </a:p>
      </dgm:t>
    </dgm:pt>
    <dgm:pt modelId="{860F2F74-888A-4B64-9668-C5942F090B78}" type="parTrans" cxnId="{580DBF1B-277F-48DE-98EC-D473D488BEA8}">
      <dgm:prSet/>
      <dgm:spPr/>
      <dgm:t>
        <a:bodyPr/>
        <a:lstStyle/>
        <a:p>
          <a:endParaRPr lang="ru-RU"/>
        </a:p>
      </dgm:t>
    </dgm:pt>
    <dgm:pt modelId="{76CA1C95-6C68-4F01-9F21-177901CD2CDC}" type="sibTrans" cxnId="{580DBF1B-277F-48DE-98EC-D473D488BEA8}">
      <dgm:prSet/>
      <dgm:spPr/>
      <dgm:t>
        <a:bodyPr/>
        <a:lstStyle/>
        <a:p>
          <a:endParaRPr lang="ru-RU"/>
        </a:p>
      </dgm:t>
    </dgm:pt>
    <dgm:pt modelId="{9E9D885E-5FCF-4FE7-A82B-6D2CEF6CDCB0}">
      <dgm:prSet/>
      <dgm:spPr/>
      <dgm:t>
        <a:bodyPr/>
        <a:lstStyle/>
        <a:p>
          <a:r>
            <a:rPr lang="ru-RU" dirty="0" smtClean="0"/>
            <a:t>Комиссия национальной полиции РК</a:t>
          </a:r>
          <a:endParaRPr lang="ru-RU" dirty="0"/>
        </a:p>
      </dgm:t>
    </dgm:pt>
    <dgm:pt modelId="{CCD0A2C1-2647-4877-B257-8093E9162517}" type="parTrans" cxnId="{B213DE1D-60FD-4FE1-BF4C-20689735F9A5}">
      <dgm:prSet/>
      <dgm:spPr/>
      <dgm:t>
        <a:bodyPr/>
        <a:lstStyle/>
        <a:p>
          <a:endParaRPr lang="ru-RU"/>
        </a:p>
      </dgm:t>
    </dgm:pt>
    <dgm:pt modelId="{22F8C354-422A-4CEA-88E1-AE95601BDF6F}" type="sibTrans" cxnId="{B213DE1D-60FD-4FE1-BF4C-20689735F9A5}">
      <dgm:prSet/>
      <dgm:spPr/>
      <dgm:t>
        <a:bodyPr/>
        <a:lstStyle/>
        <a:p>
          <a:endParaRPr lang="ru-RU"/>
        </a:p>
      </dgm:t>
    </dgm:pt>
    <dgm:pt modelId="{C94BF1F0-D523-4017-97F4-B4A484A3BF29}">
      <dgm:prSet/>
      <dgm:spPr/>
      <dgm:t>
        <a:bodyPr/>
        <a:lstStyle/>
        <a:p>
          <a:r>
            <a:rPr lang="ru-RU" dirty="0" smtClean="0"/>
            <a:t>Министерство внутренних дел и законодательства РК</a:t>
          </a:r>
          <a:endParaRPr lang="ru-RU" dirty="0"/>
        </a:p>
      </dgm:t>
    </dgm:pt>
    <dgm:pt modelId="{4A5F7F7E-6E29-48E9-AA56-D89D2666DF75}" type="parTrans" cxnId="{C5FAD92E-AE12-40DE-9771-BC2A1131CFEB}">
      <dgm:prSet/>
      <dgm:spPr/>
      <dgm:t>
        <a:bodyPr/>
        <a:lstStyle/>
        <a:p>
          <a:endParaRPr lang="ru-RU"/>
        </a:p>
      </dgm:t>
    </dgm:pt>
    <dgm:pt modelId="{2B635601-4283-4CE7-A888-5D1A93F77DD5}" type="sibTrans" cxnId="{C5FAD92E-AE12-40DE-9771-BC2A1131CFEB}">
      <dgm:prSet/>
      <dgm:spPr/>
      <dgm:t>
        <a:bodyPr/>
        <a:lstStyle/>
        <a:p>
          <a:endParaRPr lang="ru-RU"/>
        </a:p>
      </dgm:t>
    </dgm:pt>
    <dgm:pt modelId="{1079E843-660A-4134-93CA-90A35007A5D4}" type="pres">
      <dgm:prSet presAssocID="{8D7456AE-46ED-474C-9571-9D68AECB4096}" presName="compositeShape" presStyleCnt="0">
        <dgm:presLayoutVars>
          <dgm:dir/>
          <dgm:resizeHandles/>
        </dgm:presLayoutVars>
      </dgm:prSet>
      <dgm:spPr/>
    </dgm:pt>
    <dgm:pt modelId="{46A7F805-6D27-4CDA-AD59-D05F045700D4}" type="pres">
      <dgm:prSet presAssocID="{8D7456AE-46ED-474C-9571-9D68AECB4096}" presName="pyramid" presStyleLbl="node1" presStyleIdx="0" presStyleCnt="1"/>
      <dgm:spPr/>
    </dgm:pt>
    <dgm:pt modelId="{1B66A013-506C-4ED0-8296-4B4B550C079D}" type="pres">
      <dgm:prSet presAssocID="{8D7456AE-46ED-474C-9571-9D68AECB4096}" presName="theList" presStyleCnt="0"/>
      <dgm:spPr/>
    </dgm:pt>
    <dgm:pt modelId="{5953F4CC-DC38-42F4-85C1-7E031E1EB3C4}" type="pres">
      <dgm:prSet presAssocID="{0FF28C56-2F17-490F-95A4-359C29C0D99B}" presName="aNode" presStyleLbl="fgAcc1" presStyleIdx="0" presStyleCnt="8">
        <dgm:presLayoutVars>
          <dgm:bulletEnabled val="1"/>
        </dgm:presLayoutVars>
      </dgm:prSet>
      <dgm:spPr/>
    </dgm:pt>
    <dgm:pt modelId="{9369E74D-0E07-4B1F-AC99-2B276E92929F}" type="pres">
      <dgm:prSet presAssocID="{0FF28C56-2F17-490F-95A4-359C29C0D99B}" presName="aSpace" presStyleCnt="0"/>
      <dgm:spPr/>
    </dgm:pt>
    <dgm:pt modelId="{4F3567DC-9A69-4313-8EE8-DEEB31917F20}" type="pres">
      <dgm:prSet presAssocID="{E3CAEB6F-F557-44C1-AA58-C3475E205913}" presName="aNode" presStyleLbl="fgAcc1" presStyleIdx="1" presStyleCnt="8">
        <dgm:presLayoutVars>
          <dgm:bulletEnabled val="1"/>
        </dgm:presLayoutVars>
      </dgm:prSet>
      <dgm:spPr/>
    </dgm:pt>
    <dgm:pt modelId="{52E39C94-906A-4E51-BA69-73A5DC43F7BA}" type="pres">
      <dgm:prSet presAssocID="{E3CAEB6F-F557-44C1-AA58-C3475E205913}" presName="aSpace" presStyleCnt="0"/>
      <dgm:spPr/>
    </dgm:pt>
    <dgm:pt modelId="{D8BF3611-6C76-41A3-A0FB-493AB4392035}" type="pres">
      <dgm:prSet presAssocID="{9430055D-43FE-42ED-A7C5-E026E3F37590}" presName="aNode" presStyleLbl="fgAcc1" presStyleIdx="2" presStyleCnt="8">
        <dgm:presLayoutVars>
          <dgm:bulletEnabled val="1"/>
        </dgm:presLayoutVars>
      </dgm:prSet>
      <dgm:spPr/>
    </dgm:pt>
    <dgm:pt modelId="{67363A73-CB18-48D7-969C-534F5E99CD85}" type="pres">
      <dgm:prSet presAssocID="{9430055D-43FE-42ED-A7C5-E026E3F37590}" presName="aSpace" presStyleCnt="0"/>
      <dgm:spPr/>
    </dgm:pt>
    <dgm:pt modelId="{D1827D65-1394-4DC8-808B-F8DEDBF6C520}" type="pres">
      <dgm:prSet presAssocID="{7636B6B2-5450-4334-B832-EB7CD4283872}" presName="aNode" presStyleLbl="fgAcc1" presStyleIdx="3" presStyleCnt="8">
        <dgm:presLayoutVars>
          <dgm:bulletEnabled val="1"/>
        </dgm:presLayoutVars>
      </dgm:prSet>
      <dgm:spPr/>
    </dgm:pt>
    <dgm:pt modelId="{70364B93-3D85-41F5-9231-B9B3C5A3BF34}" type="pres">
      <dgm:prSet presAssocID="{7636B6B2-5450-4334-B832-EB7CD4283872}" presName="aSpace" presStyleCnt="0"/>
      <dgm:spPr/>
    </dgm:pt>
    <dgm:pt modelId="{6A7FD1AF-99E5-4D25-B6C8-C8A19235021F}" type="pres">
      <dgm:prSet presAssocID="{C94BF1F0-D523-4017-97F4-B4A484A3BF29}" presName="aNode" presStyleLbl="fgAcc1" presStyleIdx="4" presStyleCnt="8">
        <dgm:presLayoutVars>
          <dgm:bulletEnabled val="1"/>
        </dgm:presLayoutVars>
      </dgm:prSet>
      <dgm:spPr/>
    </dgm:pt>
    <dgm:pt modelId="{828500CD-8256-49AA-9FE3-AAA5D039493A}" type="pres">
      <dgm:prSet presAssocID="{C94BF1F0-D523-4017-97F4-B4A484A3BF29}" presName="aSpace" presStyleCnt="0"/>
      <dgm:spPr/>
    </dgm:pt>
    <dgm:pt modelId="{6455F535-013C-467D-902C-BDF5F139BC94}" type="pres">
      <dgm:prSet presAssocID="{9E9D885E-5FCF-4FE7-A82B-6D2CEF6CDCB0}" presName="aNode" presStyleLbl="fgAcc1" presStyleIdx="5" presStyleCnt="8">
        <dgm:presLayoutVars>
          <dgm:bulletEnabled val="1"/>
        </dgm:presLayoutVars>
      </dgm:prSet>
      <dgm:spPr/>
    </dgm:pt>
    <dgm:pt modelId="{EA8C4C3B-1502-4CC4-94BA-26D4CA872950}" type="pres">
      <dgm:prSet presAssocID="{9E9D885E-5FCF-4FE7-A82B-6D2CEF6CDCB0}" presName="aSpace" presStyleCnt="0"/>
      <dgm:spPr/>
    </dgm:pt>
    <dgm:pt modelId="{02BD4988-E44D-4732-BDB8-79EF917C06D9}" type="pres">
      <dgm:prSet presAssocID="{09F0A14C-6A21-457A-90BA-C02471985519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80FBF-BD4C-48E8-8ECA-8F9242BFF47B}" type="pres">
      <dgm:prSet presAssocID="{09F0A14C-6A21-457A-90BA-C02471985519}" presName="aSpace" presStyleCnt="0"/>
      <dgm:spPr/>
    </dgm:pt>
    <dgm:pt modelId="{E6BE34E7-76CE-4EC5-889B-B32F83DD6ECC}" type="pres">
      <dgm:prSet presAssocID="{9EAC94C9-B0F5-4421-8950-0C03B3A4A293}" presName="aNode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A7DE4-C537-4595-B4D3-86D35EAC54CB}" type="pres">
      <dgm:prSet presAssocID="{9EAC94C9-B0F5-4421-8950-0C03B3A4A293}" presName="aSpace" presStyleCnt="0"/>
      <dgm:spPr/>
    </dgm:pt>
  </dgm:ptLst>
  <dgm:cxnLst>
    <dgm:cxn modelId="{BFAA84D1-6AAC-45B4-955A-D9C9FF9BDF76}" type="presOf" srcId="{8D7456AE-46ED-474C-9571-9D68AECB4096}" destId="{1079E843-660A-4134-93CA-90A35007A5D4}" srcOrd="0" destOrd="0" presId="urn:microsoft.com/office/officeart/2005/8/layout/pyramid2"/>
    <dgm:cxn modelId="{B213DE1D-60FD-4FE1-BF4C-20689735F9A5}" srcId="{8D7456AE-46ED-474C-9571-9D68AECB4096}" destId="{9E9D885E-5FCF-4FE7-A82B-6D2CEF6CDCB0}" srcOrd="5" destOrd="0" parTransId="{CCD0A2C1-2647-4877-B257-8093E9162517}" sibTransId="{22F8C354-422A-4CEA-88E1-AE95601BDF6F}"/>
    <dgm:cxn modelId="{FEC7880A-52E3-46B3-8300-EA2982D7E006}" type="presOf" srcId="{9EAC94C9-B0F5-4421-8950-0C03B3A4A293}" destId="{E6BE34E7-76CE-4EC5-889B-B32F83DD6ECC}" srcOrd="0" destOrd="0" presId="urn:microsoft.com/office/officeart/2005/8/layout/pyramid2"/>
    <dgm:cxn modelId="{D8BCDD8D-91CE-484C-96D9-A8D28D100310}" srcId="{8D7456AE-46ED-474C-9571-9D68AECB4096}" destId="{09F0A14C-6A21-457A-90BA-C02471985519}" srcOrd="6" destOrd="0" parTransId="{3F5EFE95-6A85-4C01-B813-E781E231C402}" sibTransId="{B19AFF46-210F-439D-9CA6-CF28459F6837}"/>
    <dgm:cxn modelId="{8D0BB1F9-A300-4094-8C5A-DF39760A5DF5}" type="presOf" srcId="{9430055D-43FE-42ED-A7C5-E026E3F37590}" destId="{D8BF3611-6C76-41A3-A0FB-493AB4392035}" srcOrd="0" destOrd="0" presId="urn:microsoft.com/office/officeart/2005/8/layout/pyramid2"/>
    <dgm:cxn modelId="{CFC9E09B-5A0D-446B-9442-F1DAD6802807}" type="presOf" srcId="{7636B6B2-5450-4334-B832-EB7CD4283872}" destId="{D1827D65-1394-4DC8-808B-F8DEDBF6C520}" srcOrd="0" destOrd="0" presId="urn:microsoft.com/office/officeart/2005/8/layout/pyramid2"/>
    <dgm:cxn modelId="{77553E6C-E0AA-4876-A21A-85192E1A1CEF}" type="presOf" srcId="{E3CAEB6F-F557-44C1-AA58-C3475E205913}" destId="{4F3567DC-9A69-4313-8EE8-DEEB31917F20}" srcOrd="0" destOrd="0" presId="urn:microsoft.com/office/officeart/2005/8/layout/pyramid2"/>
    <dgm:cxn modelId="{8121F82C-69F4-4813-A955-875C55E4EF02}" type="presOf" srcId="{9E9D885E-5FCF-4FE7-A82B-6D2CEF6CDCB0}" destId="{6455F535-013C-467D-902C-BDF5F139BC94}" srcOrd="0" destOrd="0" presId="urn:microsoft.com/office/officeart/2005/8/layout/pyramid2"/>
    <dgm:cxn modelId="{580DBF1B-277F-48DE-98EC-D473D488BEA8}" srcId="{8D7456AE-46ED-474C-9571-9D68AECB4096}" destId="{7636B6B2-5450-4334-B832-EB7CD4283872}" srcOrd="3" destOrd="0" parTransId="{860F2F74-888A-4B64-9668-C5942F090B78}" sibTransId="{76CA1C95-6C68-4F01-9F21-177901CD2CDC}"/>
    <dgm:cxn modelId="{C5FAD92E-AE12-40DE-9771-BC2A1131CFEB}" srcId="{8D7456AE-46ED-474C-9571-9D68AECB4096}" destId="{C94BF1F0-D523-4017-97F4-B4A484A3BF29}" srcOrd="4" destOrd="0" parTransId="{4A5F7F7E-6E29-48E9-AA56-D89D2666DF75}" sibTransId="{2B635601-4283-4CE7-A888-5D1A93F77DD5}"/>
    <dgm:cxn modelId="{D712E6F2-A9FF-43D7-8E92-C736E0C483FB}" srcId="{8D7456AE-46ED-474C-9571-9D68AECB4096}" destId="{E3CAEB6F-F557-44C1-AA58-C3475E205913}" srcOrd="1" destOrd="0" parTransId="{C7218112-977D-4681-8FDF-25B0F2A47F99}" sibTransId="{BAEC62D3-EEE2-46A1-8CAE-2A4FF9A0E37E}"/>
    <dgm:cxn modelId="{6BD3BE75-7B41-467C-AA47-6BF73709F734}" srcId="{8D7456AE-46ED-474C-9571-9D68AECB4096}" destId="{9430055D-43FE-42ED-A7C5-E026E3F37590}" srcOrd="2" destOrd="0" parTransId="{DA263124-3809-467A-B486-6F344F3D3D91}" sibTransId="{9EE77A31-737B-49FC-AC61-A6AEBE579475}"/>
    <dgm:cxn modelId="{26C75181-7791-4C19-815E-E882F0697137}" type="presOf" srcId="{C94BF1F0-D523-4017-97F4-B4A484A3BF29}" destId="{6A7FD1AF-99E5-4D25-B6C8-C8A19235021F}" srcOrd="0" destOrd="0" presId="urn:microsoft.com/office/officeart/2005/8/layout/pyramid2"/>
    <dgm:cxn modelId="{E8F0571C-01ED-40D1-994D-365AF8F45F8B}" type="presOf" srcId="{0FF28C56-2F17-490F-95A4-359C29C0D99B}" destId="{5953F4CC-DC38-42F4-85C1-7E031E1EB3C4}" srcOrd="0" destOrd="0" presId="urn:microsoft.com/office/officeart/2005/8/layout/pyramid2"/>
    <dgm:cxn modelId="{CDEEA56B-16B4-4007-8BDB-E339C41655FB}" srcId="{8D7456AE-46ED-474C-9571-9D68AECB4096}" destId="{9EAC94C9-B0F5-4421-8950-0C03B3A4A293}" srcOrd="7" destOrd="0" parTransId="{612B7203-62B9-4140-A2D6-9D20FA0101B6}" sibTransId="{1D2EA2FD-F914-4855-A895-CAE3E528A76E}"/>
    <dgm:cxn modelId="{269CC2BD-740F-4EF3-B45F-2D174DEB4620}" type="presOf" srcId="{09F0A14C-6A21-457A-90BA-C02471985519}" destId="{02BD4988-E44D-4732-BDB8-79EF917C06D9}" srcOrd="0" destOrd="0" presId="urn:microsoft.com/office/officeart/2005/8/layout/pyramid2"/>
    <dgm:cxn modelId="{874DA91F-75C4-4C8C-A0BF-D3BE08E4FD41}" srcId="{8D7456AE-46ED-474C-9571-9D68AECB4096}" destId="{0FF28C56-2F17-490F-95A4-359C29C0D99B}" srcOrd="0" destOrd="0" parTransId="{527A79A2-ED0D-49E6-8DED-4993C54FC9CC}" sibTransId="{143345C6-B670-4668-98BF-D3FCE3E02CE3}"/>
    <dgm:cxn modelId="{DF769250-779B-4537-B384-8A76FC290A27}" type="presParOf" srcId="{1079E843-660A-4134-93CA-90A35007A5D4}" destId="{46A7F805-6D27-4CDA-AD59-D05F045700D4}" srcOrd="0" destOrd="0" presId="urn:microsoft.com/office/officeart/2005/8/layout/pyramid2"/>
    <dgm:cxn modelId="{D1035067-AA54-47B3-9BD1-8011CD84CC40}" type="presParOf" srcId="{1079E843-660A-4134-93CA-90A35007A5D4}" destId="{1B66A013-506C-4ED0-8296-4B4B550C079D}" srcOrd="1" destOrd="0" presId="urn:microsoft.com/office/officeart/2005/8/layout/pyramid2"/>
    <dgm:cxn modelId="{EC58B055-D3DB-473B-92BD-FAD5BFB2D2B5}" type="presParOf" srcId="{1B66A013-506C-4ED0-8296-4B4B550C079D}" destId="{5953F4CC-DC38-42F4-85C1-7E031E1EB3C4}" srcOrd="0" destOrd="0" presId="urn:microsoft.com/office/officeart/2005/8/layout/pyramid2"/>
    <dgm:cxn modelId="{2D066261-DE1B-4BFF-9C02-9E0BEAFE29D0}" type="presParOf" srcId="{1B66A013-506C-4ED0-8296-4B4B550C079D}" destId="{9369E74D-0E07-4B1F-AC99-2B276E92929F}" srcOrd="1" destOrd="0" presId="urn:microsoft.com/office/officeart/2005/8/layout/pyramid2"/>
    <dgm:cxn modelId="{5E6C9B6E-7703-41A6-B209-CA74EC12BC17}" type="presParOf" srcId="{1B66A013-506C-4ED0-8296-4B4B550C079D}" destId="{4F3567DC-9A69-4313-8EE8-DEEB31917F20}" srcOrd="2" destOrd="0" presId="urn:microsoft.com/office/officeart/2005/8/layout/pyramid2"/>
    <dgm:cxn modelId="{446E9B23-7F1E-4DCE-B2B6-3D8A92F41E67}" type="presParOf" srcId="{1B66A013-506C-4ED0-8296-4B4B550C079D}" destId="{52E39C94-906A-4E51-BA69-73A5DC43F7BA}" srcOrd="3" destOrd="0" presId="urn:microsoft.com/office/officeart/2005/8/layout/pyramid2"/>
    <dgm:cxn modelId="{BEC8302D-255B-45D8-A64C-3F63BBD71FEC}" type="presParOf" srcId="{1B66A013-506C-4ED0-8296-4B4B550C079D}" destId="{D8BF3611-6C76-41A3-A0FB-493AB4392035}" srcOrd="4" destOrd="0" presId="urn:microsoft.com/office/officeart/2005/8/layout/pyramid2"/>
    <dgm:cxn modelId="{AAA1C36A-B725-4CB9-9938-8EF388877E60}" type="presParOf" srcId="{1B66A013-506C-4ED0-8296-4B4B550C079D}" destId="{67363A73-CB18-48D7-969C-534F5E99CD85}" srcOrd="5" destOrd="0" presId="urn:microsoft.com/office/officeart/2005/8/layout/pyramid2"/>
    <dgm:cxn modelId="{593CBC0F-A911-4702-A098-D38B293047BB}" type="presParOf" srcId="{1B66A013-506C-4ED0-8296-4B4B550C079D}" destId="{D1827D65-1394-4DC8-808B-F8DEDBF6C520}" srcOrd="6" destOrd="0" presId="urn:microsoft.com/office/officeart/2005/8/layout/pyramid2"/>
    <dgm:cxn modelId="{BE4D32EF-EDD4-441E-A30B-6F0A2A548AB5}" type="presParOf" srcId="{1B66A013-506C-4ED0-8296-4B4B550C079D}" destId="{70364B93-3D85-41F5-9231-B9B3C5A3BF34}" srcOrd="7" destOrd="0" presId="urn:microsoft.com/office/officeart/2005/8/layout/pyramid2"/>
    <dgm:cxn modelId="{7535C887-93E3-4694-AA60-B13E8AED7564}" type="presParOf" srcId="{1B66A013-506C-4ED0-8296-4B4B550C079D}" destId="{6A7FD1AF-99E5-4D25-B6C8-C8A19235021F}" srcOrd="8" destOrd="0" presId="urn:microsoft.com/office/officeart/2005/8/layout/pyramid2"/>
    <dgm:cxn modelId="{10077BE0-7F46-4B3D-8240-974D7FDBE7C6}" type="presParOf" srcId="{1B66A013-506C-4ED0-8296-4B4B550C079D}" destId="{828500CD-8256-49AA-9FE3-AAA5D039493A}" srcOrd="9" destOrd="0" presId="urn:microsoft.com/office/officeart/2005/8/layout/pyramid2"/>
    <dgm:cxn modelId="{DEA440EB-837D-462C-8842-5448F4A8A297}" type="presParOf" srcId="{1B66A013-506C-4ED0-8296-4B4B550C079D}" destId="{6455F535-013C-467D-902C-BDF5F139BC94}" srcOrd="10" destOrd="0" presId="urn:microsoft.com/office/officeart/2005/8/layout/pyramid2"/>
    <dgm:cxn modelId="{E23F1674-66E4-4425-B005-38F37FA6C984}" type="presParOf" srcId="{1B66A013-506C-4ED0-8296-4B4B550C079D}" destId="{EA8C4C3B-1502-4CC4-94BA-26D4CA872950}" srcOrd="11" destOrd="0" presId="urn:microsoft.com/office/officeart/2005/8/layout/pyramid2"/>
    <dgm:cxn modelId="{AE8F5D7B-3B24-4504-9E46-1FDC516621C2}" type="presParOf" srcId="{1B66A013-506C-4ED0-8296-4B4B550C079D}" destId="{02BD4988-E44D-4732-BDB8-79EF917C06D9}" srcOrd="12" destOrd="0" presId="urn:microsoft.com/office/officeart/2005/8/layout/pyramid2"/>
    <dgm:cxn modelId="{6AE77606-54C8-4C3B-8999-8C075E415C40}" type="presParOf" srcId="{1B66A013-506C-4ED0-8296-4B4B550C079D}" destId="{DE980FBF-BD4C-48E8-8ECA-8F9242BFF47B}" srcOrd="13" destOrd="0" presId="urn:microsoft.com/office/officeart/2005/8/layout/pyramid2"/>
    <dgm:cxn modelId="{EF38BA4C-D67B-4DCC-B8FF-B5F08210AC5E}" type="presParOf" srcId="{1B66A013-506C-4ED0-8296-4B4B550C079D}" destId="{E6BE34E7-76CE-4EC5-889B-B32F83DD6ECC}" srcOrd="14" destOrd="0" presId="urn:microsoft.com/office/officeart/2005/8/layout/pyramid2"/>
    <dgm:cxn modelId="{DFD87065-914B-48B2-85D3-4DB66694EE47}" type="presParOf" srcId="{1B66A013-506C-4ED0-8296-4B4B550C079D}" destId="{60AA7DE4-C537-4595-B4D3-86D35EAC54CB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CCE42-311F-4A13-B4F9-8BA11A57975C}">
      <dsp:nvSpPr>
        <dsp:cNvPr id="0" name=""/>
        <dsp:cNvSpPr/>
      </dsp:nvSpPr>
      <dsp:spPr>
        <a:xfrm>
          <a:off x="306939" y="2107757"/>
          <a:ext cx="3310188" cy="19861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Для преступлений, по которым выносится смертный приговор, срок давности составляет 25 лет</a:t>
          </a:r>
          <a:endParaRPr lang="ru-RU" sz="2200" kern="1200" dirty="0"/>
        </a:p>
      </dsp:txBody>
      <dsp:txXfrm>
        <a:off x="306939" y="2107757"/>
        <a:ext cx="3310188" cy="1986112"/>
      </dsp:txXfrm>
    </dsp:sp>
    <dsp:sp modelId="{CE407695-1495-4D6E-AE96-0E5588CC2C21}">
      <dsp:nvSpPr>
        <dsp:cNvPr id="0" name=""/>
        <dsp:cNvSpPr/>
      </dsp:nvSpPr>
      <dsp:spPr>
        <a:xfrm>
          <a:off x="3819148" y="2107757"/>
          <a:ext cx="3310188" cy="1986112"/>
        </a:xfrm>
        <a:prstGeom prst="rect">
          <a:avLst/>
        </a:prstGeom>
        <a:solidFill>
          <a:schemeClr val="accent5">
            <a:hueOff val="-3099343"/>
            <a:satOff val="4637"/>
            <a:lumOff val="-5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для преступлений, по которым суд приговаривает к пожизненному сроку, — 15 лет</a:t>
          </a:r>
          <a:endParaRPr lang="ru-RU" sz="2200" kern="1200" dirty="0"/>
        </a:p>
      </dsp:txBody>
      <dsp:txXfrm>
        <a:off x="3819148" y="2107757"/>
        <a:ext cx="3310188" cy="1986112"/>
      </dsp:txXfrm>
    </dsp:sp>
    <dsp:sp modelId="{335C8F55-1A61-49DC-81FC-DEE69EA0CE89}">
      <dsp:nvSpPr>
        <dsp:cNvPr id="0" name=""/>
        <dsp:cNvSpPr/>
      </dsp:nvSpPr>
      <dsp:spPr>
        <a:xfrm>
          <a:off x="306939" y="4390708"/>
          <a:ext cx="3310188" cy="1986112"/>
        </a:xfrm>
        <a:prstGeom prst="rect">
          <a:avLst/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для преступлений, по которым предусмотрено тюремное заключение на 10 лет — с 7 до 10 лет</a:t>
          </a:r>
          <a:endParaRPr lang="ru-RU" sz="2200" kern="1200" dirty="0"/>
        </a:p>
      </dsp:txBody>
      <dsp:txXfrm>
        <a:off x="306939" y="4390708"/>
        <a:ext cx="3310188" cy="1986112"/>
      </dsp:txXfrm>
    </dsp:sp>
    <dsp:sp modelId="{B23E9B49-EE0A-43A2-944C-4F6A32602CC3}">
      <dsp:nvSpPr>
        <dsp:cNvPr id="0" name=""/>
        <dsp:cNvSpPr/>
      </dsp:nvSpPr>
      <dsp:spPr>
        <a:xfrm>
          <a:off x="3906967" y="4390708"/>
          <a:ext cx="3310188" cy="1986112"/>
        </a:xfrm>
        <a:prstGeom prst="rect">
          <a:avLst/>
        </a:prstGeom>
        <a:solidFill>
          <a:schemeClr val="accent5">
            <a:hueOff val="-9298030"/>
            <a:satOff val="13912"/>
            <a:lumOff val="-155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для преступлений, предусматривающих наказание в виде лишения свободы сроком на 5 лет или выплаты штрафа – от 1 до 5 лет</a:t>
          </a:r>
          <a:endParaRPr lang="ru-RU" sz="2200" kern="1200" dirty="0"/>
        </a:p>
      </dsp:txBody>
      <dsp:txXfrm>
        <a:off x="3906967" y="4390708"/>
        <a:ext cx="3310188" cy="1986112"/>
      </dsp:txXfrm>
    </dsp:sp>
    <dsp:sp modelId="{FD07FC79-C05E-42A4-AC64-BE5586F26F23}">
      <dsp:nvSpPr>
        <dsp:cNvPr id="0" name=""/>
        <dsp:cNvSpPr/>
      </dsp:nvSpPr>
      <dsp:spPr>
        <a:xfrm>
          <a:off x="1998545" y="418"/>
          <a:ext cx="3310188" cy="1986112"/>
        </a:xfrm>
        <a:prstGeom prst="rect">
          <a:avLst/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Действие уголовного  преследования во времени</a:t>
          </a:r>
          <a:endParaRPr lang="ru-RU" sz="2200" kern="1200" dirty="0"/>
        </a:p>
      </dsp:txBody>
      <dsp:txXfrm>
        <a:off x="1998545" y="418"/>
        <a:ext cx="3310188" cy="1986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15821-9AB6-4311-B654-A90C0BE35D7F}">
      <dsp:nvSpPr>
        <dsp:cNvPr id="0" name=""/>
        <dsp:cNvSpPr/>
      </dsp:nvSpPr>
      <dsp:spPr>
        <a:xfrm>
          <a:off x="0" y="565484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42632-13DB-43A0-9B9C-D304702549B5}">
      <dsp:nvSpPr>
        <dsp:cNvPr id="0" name=""/>
        <dsp:cNvSpPr/>
      </dsp:nvSpPr>
      <dsp:spPr>
        <a:xfrm>
          <a:off x="504055" y="200875"/>
          <a:ext cx="6123924" cy="5465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Основными реквизитами ордера на обыск являются: </a:t>
          </a:r>
          <a:endParaRPr lang="ru-RU" sz="2400" b="1" kern="1200" dirty="0"/>
        </a:p>
      </dsp:txBody>
      <dsp:txXfrm>
        <a:off x="530737" y="227557"/>
        <a:ext cx="6070560" cy="493214"/>
      </dsp:txXfrm>
    </dsp:sp>
    <dsp:sp modelId="{6AD8E386-7733-4D6F-BAF2-C1DD82930780}">
      <dsp:nvSpPr>
        <dsp:cNvPr id="0" name=""/>
        <dsp:cNvSpPr/>
      </dsp:nvSpPr>
      <dsp:spPr>
        <a:xfrm>
          <a:off x="0" y="1952070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A5693-46FC-459C-9AC6-2DC65AD02947}">
      <dsp:nvSpPr>
        <dsp:cNvPr id="0" name=""/>
        <dsp:cNvSpPr/>
      </dsp:nvSpPr>
      <dsp:spPr>
        <a:xfrm>
          <a:off x="431625" y="932032"/>
          <a:ext cx="6117944" cy="1196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   </a:t>
          </a:r>
          <a:r>
            <a:rPr lang="ru-RU" sz="2400" kern="1200" dirty="0" smtClean="0"/>
            <a:t>фамилия  и  имя   обыскиваемого.  Если  имя  не  известно  могут быть </a:t>
          </a:r>
          <a:r>
            <a:rPr lang="ru-RU" sz="2400" kern="1200" dirty="0" smtClean="0"/>
            <a:t>даны признаки,  по  которым  его  можно идентифицировать;</a:t>
          </a:r>
          <a:endParaRPr lang="ru-RU" sz="2400" kern="1200" dirty="0"/>
        </a:p>
      </dsp:txBody>
      <dsp:txXfrm>
        <a:off x="490034" y="990441"/>
        <a:ext cx="6001126" cy="1079687"/>
      </dsp:txXfrm>
    </dsp:sp>
    <dsp:sp modelId="{20BEA504-1491-47DC-B900-8673682DBAE8}">
      <dsp:nvSpPr>
        <dsp:cNvPr id="0" name=""/>
        <dsp:cNvSpPr/>
      </dsp:nvSpPr>
      <dsp:spPr>
        <a:xfrm>
          <a:off x="0" y="2496390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6BE6A-F976-4852-AB06-5B3FF85ED046}">
      <dsp:nvSpPr>
        <dsp:cNvPr id="0" name=""/>
        <dsp:cNvSpPr/>
      </dsp:nvSpPr>
      <dsp:spPr>
        <a:xfrm>
          <a:off x="437423" y="2319270"/>
          <a:ext cx="6123924" cy="3542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   адрес  или описание места; </a:t>
          </a:r>
          <a:endParaRPr lang="ru-RU" sz="2400" kern="1200" dirty="0"/>
        </a:p>
      </dsp:txBody>
      <dsp:txXfrm>
        <a:off x="454716" y="2336563"/>
        <a:ext cx="6089338" cy="319654"/>
      </dsp:txXfrm>
    </dsp:sp>
    <dsp:sp modelId="{1D0BA2A5-9480-4C6E-8F98-E169BEA17678}">
      <dsp:nvSpPr>
        <dsp:cNvPr id="0" name=""/>
        <dsp:cNvSpPr/>
      </dsp:nvSpPr>
      <dsp:spPr>
        <a:xfrm>
          <a:off x="0" y="3040710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C4516-7D17-4C1D-9585-AA1ACBCF5454}">
      <dsp:nvSpPr>
        <dsp:cNvPr id="0" name=""/>
        <dsp:cNvSpPr/>
      </dsp:nvSpPr>
      <dsp:spPr>
        <a:xfrm>
          <a:off x="437423" y="2863590"/>
          <a:ext cx="6123924" cy="354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   указание  на  разыскиваемые объекты;</a:t>
          </a:r>
          <a:r>
            <a:rPr lang="ru-RU" sz="1400" kern="1200" dirty="0" smtClean="0"/>
            <a:t> </a:t>
          </a:r>
          <a:endParaRPr lang="ru-RU" sz="1400" kern="1200" dirty="0"/>
        </a:p>
      </dsp:txBody>
      <dsp:txXfrm>
        <a:off x="454716" y="2880883"/>
        <a:ext cx="6089338" cy="319654"/>
      </dsp:txXfrm>
    </dsp:sp>
    <dsp:sp modelId="{07A2D110-4A57-4A99-B741-788EF53D5869}">
      <dsp:nvSpPr>
        <dsp:cNvPr id="0" name=""/>
        <dsp:cNvSpPr/>
      </dsp:nvSpPr>
      <dsp:spPr>
        <a:xfrm>
          <a:off x="0" y="4071352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A8E3C-4942-4C5B-859B-50609834F5EB}">
      <dsp:nvSpPr>
        <dsp:cNvPr id="0" name=""/>
        <dsp:cNvSpPr/>
      </dsp:nvSpPr>
      <dsp:spPr>
        <a:xfrm>
          <a:off x="437423" y="3407910"/>
          <a:ext cx="6123924" cy="84056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   указание   оснований     для   выдачи   ордера   или   лиц,   показаниями  </a:t>
          </a:r>
          <a:r>
            <a:rPr lang="ru-RU" sz="2400" kern="1200" dirty="0" smtClean="0"/>
            <a:t>которых эти основания подтверждаются;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478456" y="3448943"/>
        <a:ext cx="6041858" cy="758495"/>
      </dsp:txXfrm>
    </dsp:sp>
    <dsp:sp modelId="{B00281C2-8B96-4E92-BF1B-419918F2C2C7}">
      <dsp:nvSpPr>
        <dsp:cNvPr id="0" name=""/>
        <dsp:cNvSpPr/>
      </dsp:nvSpPr>
      <dsp:spPr>
        <a:xfrm>
          <a:off x="0" y="4978711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78FC8-67FE-4276-B295-41DCEFDD0482}">
      <dsp:nvSpPr>
        <dsp:cNvPr id="0" name=""/>
        <dsp:cNvSpPr/>
      </dsp:nvSpPr>
      <dsp:spPr>
        <a:xfrm>
          <a:off x="437423" y="4438552"/>
          <a:ext cx="6123924" cy="717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   указание должности лица,  которому поручено исполнить ордер; </a:t>
          </a:r>
          <a:endParaRPr lang="ru-RU" sz="2400" kern="1200" dirty="0"/>
        </a:p>
      </dsp:txBody>
      <dsp:txXfrm>
        <a:off x="472438" y="4473567"/>
        <a:ext cx="6053894" cy="647249"/>
      </dsp:txXfrm>
    </dsp:sp>
    <dsp:sp modelId="{9468DF12-64BB-469E-B6B7-CB16A9B6662C}">
      <dsp:nvSpPr>
        <dsp:cNvPr id="0" name=""/>
        <dsp:cNvSpPr/>
      </dsp:nvSpPr>
      <dsp:spPr>
        <a:xfrm>
          <a:off x="0" y="5882900"/>
          <a:ext cx="874846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CA3C1-DD5F-4913-A7A4-27DA856F3CDF}">
      <dsp:nvSpPr>
        <dsp:cNvPr id="0" name=""/>
        <dsp:cNvSpPr/>
      </dsp:nvSpPr>
      <dsp:spPr>
        <a:xfrm>
          <a:off x="437423" y="5345911"/>
          <a:ext cx="6123924" cy="7141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70" tIns="0" rIns="23147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   указание судьи,  позволяющего провести обыск. </a:t>
          </a:r>
          <a:endParaRPr lang="ru-RU" sz="2400" kern="1200" dirty="0"/>
        </a:p>
      </dsp:txBody>
      <dsp:txXfrm>
        <a:off x="472283" y="5380771"/>
        <a:ext cx="6054204" cy="6443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D3349-B6AB-4C8D-BAC4-6356153165FB}">
      <dsp:nvSpPr>
        <dsp:cNvPr id="0" name=""/>
        <dsp:cNvSpPr/>
      </dsp:nvSpPr>
      <dsp:spPr>
        <a:xfrm rot="5400000">
          <a:off x="3788718" y="504373"/>
          <a:ext cx="1912223" cy="228886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показания свидетелей </a:t>
          </a:r>
          <a:endParaRPr lang="ru-RU" sz="2000" kern="1200" dirty="0"/>
        </a:p>
      </dsp:txBody>
      <dsp:txXfrm rot="-5400000">
        <a:off x="3981876" y="1011396"/>
        <a:ext cx="1525907" cy="1274815"/>
      </dsp:txXfrm>
    </dsp:sp>
    <dsp:sp modelId="{4D5D2A16-FC35-4208-A8D0-7D1D33D86D46}">
      <dsp:nvSpPr>
        <dsp:cNvPr id="0" name=""/>
        <dsp:cNvSpPr/>
      </dsp:nvSpPr>
      <dsp:spPr>
        <a:xfrm>
          <a:off x="4607321" y="718613"/>
          <a:ext cx="2068490" cy="111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607321" y="718613"/>
        <a:ext cx="2068490" cy="1112091"/>
      </dsp:txXfrm>
    </dsp:sp>
    <dsp:sp modelId="{E863000A-7752-44B3-BC64-9C0CF92566D5}">
      <dsp:nvSpPr>
        <dsp:cNvPr id="0" name=""/>
        <dsp:cNvSpPr/>
      </dsp:nvSpPr>
      <dsp:spPr>
        <a:xfrm rot="5400000">
          <a:off x="1481887" y="290928"/>
          <a:ext cx="2353519" cy="272501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479475"/>
            <a:satOff val="3710"/>
            <a:lumOff val="-4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вещественные и письменные доказательства</a:t>
          </a:r>
        </a:p>
        <a:p>
          <a:pPr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750307" y="868931"/>
        <a:ext cx="1816679" cy="1569013"/>
      </dsp:txXfrm>
    </dsp:sp>
    <dsp:sp modelId="{F8AF4DC7-F4A5-4156-9660-E083EEE9F27D}">
      <dsp:nvSpPr>
        <dsp:cNvPr id="0" name=""/>
        <dsp:cNvSpPr/>
      </dsp:nvSpPr>
      <dsp:spPr>
        <a:xfrm rot="5400000">
          <a:off x="1955871" y="1545135"/>
          <a:ext cx="1853486" cy="288490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958950"/>
            <a:satOff val="7420"/>
            <a:lumOff val="-83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видео- и аудиоматериалы</a:t>
          </a:r>
          <a:endParaRPr lang="ru-RU" sz="2000" kern="1200" dirty="0"/>
        </a:p>
      </dsp:txBody>
      <dsp:txXfrm rot="-5400000">
        <a:off x="1920980" y="2369757"/>
        <a:ext cx="1923268" cy="1235658"/>
      </dsp:txXfrm>
    </dsp:sp>
    <dsp:sp modelId="{62E21DDD-B59A-4F6E-9744-481166DDF28C}">
      <dsp:nvSpPr>
        <dsp:cNvPr id="0" name=""/>
        <dsp:cNvSpPr/>
      </dsp:nvSpPr>
      <dsp:spPr>
        <a:xfrm>
          <a:off x="3261" y="3064654"/>
          <a:ext cx="2001765" cy="111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3261" y="3064654"/>
        <a:ext cx="2001765" cy="1112091"/>
      </dsp:txXfrm>
    </dsp:sp>
    <dsp:sp modelId="{A4B1C645-8286-49D5-AC41-FDCABDA1C716}">
      <dsp:nvSpPr>
        <dsp:cNvPr id="0" name=""/>
        <dsp:cNvSpPr/>
      </dsp:nvSpPr>
      <dsp:spPr>
        <a:xfrm rot="5400000">
          <a:off x="3768001" y="2292735"/>
          <a:ext cx="2899056" cy="247662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438424"/>
            <a:satOff val="11130"/>
            <a:lumOff val="-12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показания и объяснения подозреваемого и обвиняемого в совершении преступления</a:t>
          </a:r>
          <a:endParaRPr lang="ru-RU" sz="2000" kern="1200" dirty="0"/>
        </a:p>
      </dsp:txBody>
      <dsp:txXfrm rot="-5400000">
        <a:off x="4361915" y="2529492"/>
        <a:ext cx="1711228" cy="2003110"/>
      </dsp:txXfrm>
    </dsp:sp>
    <dsp:sp modelId="{F2DFC992-6134-4816-8040-DF6640CF107D}">
      <dsp:nvSpPr>
        <dsp:cNvPr id="0" name=""/>
        <dsp:cNvSpPr/>
      </dsp:nvSpPr>
      <dsp:spPr>
        <a:xfrm rot="5400000">
          <a:off x="3811588" y="4153911"/>
          <a:ext cx="1853486" cy="328398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17899"/>
            <a:satOff val="14840"/>
            <a:lumOff val="-166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протоколы осмотра и освидетельствования</a:t>
          </a:r>
          <a:endParaRPr lang="ru-RU" sz="2000" kern="1200" dirty="0"/>
        </a:p>
      </dsp:txBody>
      <dsp:txXfrm rot="-5400000">
        <a:off x="3643668" y="5178076"/>
        <a:ext cx="2189326" cy="1235658"/>
      </dsp:txXfrm>
    </dsp:sp>
    <dsp:sp modelId="{F1846A41-7B24-4E8B-A89F-5F0FA8B2C6BD}">
      <dsp:nvSpPr>
        <dsp:cNvPr id="0" name=""/>
        <dsp:cNvSpPr/>
      </dsp:nvSpPr>
      <dsp:spPr>
        <a:xfrm>
          <a:off x="4607321" y="5160679"/>
          <a:ext cx="2068490" cy="111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607321" y="5160679"/>
        <a:ext cx="2068490" cy="1112091"/>
      </dsp:txXfrm>
    </dsp:sp>
    <dsp:sp modelId="{39A46CF8-999A-4AE0-9BE2-278F7F780597}">
      <dsp:nvSpPr>
        <dsp:cNvPr id="0" name=""/>
        <dsp:cNvSpPr/>
      </dsp:nvSpPr>
      <dsp:spPr>
        <a:xfrm rot="5400000">
          <a:off x="2463268" y="3558019"/>
          <a:ext cx="1853486" cy="202750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заключение экспертизы</a:t>
          </a:r>
          <a:endParaRPr lang="ru-RU" sz="2000" kern="1200" dirty="0"/>
        </a:p>
      </dsp:txBody>
      <dsp:txXfrm rot="-5400000">
        <a:off x="2714177" y="3953941"/>
        <a:ext cx="1351668" cy="12356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7F805-6D27-4CDA-AD59-D05F045700D4}">
      <dsp:nvSpPr>
        <dsp:cNvPr id="0" name=""/>
        <dsp:cNvSpPr/>
      </dsp:nvSpPr>
      <dsp:spPr>
        <a:xfrm>
          <a:off x="1698466" y="0"/>
          <a:ext cx="4997450" cy="4997450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3F4CC-DC38-42F4-85C1-7E031E1EB3C4}">
      <dsp:nvSpPr>
        <dsp:cNvPr id="0" name=""/>
        <dsp:cNvSpPr/>
      </dsp:nvSpPr>
      <dsp:spPr>
        <a:xfrm>
          <a:off x="4197191" y="500233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Прокуратура РК</a:t>
          </a:r>
          <a:endParaRPr lang="ru-RU" sz="1100" kern="1200" dirty="0"/>
        </a:p>
      </dsp:txBody>
      <dsp:txXfrm>
        <a:off x="4218871" y="521913"/>
        <a:ext cx="3204982" cy="400749"/>
      </dsp:txXfrm>
    </dsp:sp>
    <dsp:sp modelId="{4F3567DC-9A69-4313-8EE8-DEEB31917F20}">
      <dsp:nvSpPr>
        <dsp:cNvPr id="0" name=""/>
        <dsp:cNvSpPr/>
      </dsp:nvSpPr>
      <dsp:spPr>
        <a:xfrm>
          <a:off x="4197191" y="999856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Министерство юстиции РК</a:t>
          </a:r>
          <a:endParaRPr lang="ru-RU" sz="1100" kern="1200" dirty="0"/>
        </a:p>
      </dsp:txBody>
      <dsp:txXfrm>
        <a:off x="4218871" y="1021536"/>
        <a:ext cx="3204982" cy="400749"/>
      </dsp:txXfrm>
    </dsp:sp>
    <dsp:sp modelId="{D8BF3611-6C76-41A3-A0FB-493AB4392035}">
      <dsp:nvSpPr>
        <dsp:cNvPr id="0" name=""/>
        <dsp:cNvSpPr/>
      </dsp:nvSpPr>
      <dsp:spPr>
        <a:xfrm>
          <a:off x="4197191" y="1499479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Национальное </a:t>
          </a:r>
          <a:r>
            <a:rPr lang="ru-RU" sz="1100" kern="1200" dirty="0" err="1" smtClean="0"/>
            <a:t>агенство</a:t>
          </a:r>
          <a:r>
            <a:rPr lang="ru-RU" sz="1100" kern="1200" dirty="0" smtClean="0"/>
            <a:t> полиции РК</a:t>
          </a:r>
          <a:endParaRPr lang="ru-RU" sz="1100" kern="1200" dirty="0"/>
        </a:p>
      </dsp:txBody>
      <dsp:txXfrm>
        <a:off x="4218871" y="1521159"/>
        <a:ext cx="3204982" cy="400749"/>
      </dsp:txXfrm>
    </dsp:sp>
    <dsp:sp modelId="{D1827D65-1394-4DC8-808B-F8DEDBF6C520}">
      <dsp:nvSpPr>
        <dsp:cNvPr id="0" name=""/>
        <dsp:cNvSpPr/>
      </dsp:nvSpPr>
      <dsp:spPr>
        <a:xfrm>
          <a:off x="4197191" y="1999102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Комиссия по установлению истины в отношении подозрительных смертей РК</a:t>
          </a:r>
          <a:endParaRPr lang="ru-RU" sz="1100" kern="1200" dirty="0"/>
        </a:p>
      </dsp:txBody>
      <dsp:txXfrm>
        <a:off x="4218871" y="2020782"/>
        <a:ext cx="3204982" cy="400749"/>
      </dsp:txXfrm>
    </dsp:sp>
    <dsp:sp modelId="{6A7FD1AF-99E5-4D25-B6C8-C8A19235021F}">
      <dsp:nvSpPr>
        <dsp:cNvPr id="0" name=""/>
        <dsp:cNvSpPr/>
      </dsp:nvSpPr>
      <dsp:spPr>
        <a:xfrm>
          <a:off x="4197191" y="2498724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Министерство внутренних дел и законодательства РК</a:t>
          </a:r>
          <a:endParaRPr lang="ru-RU" sz="1100" kern="1200" dirty="0"/>
        </a:p>
      </dsp:txBody>
      <dsp:txXfrm>
        <a:off x="4218871" y="2520404"/>
        <a:ext cx="3204982" cy="400749"/>
      </dsp:txXfrm>
    </dsp:sp>
    <dsp:sp modelId="{6455F535-013C-467D-902C-BDF5F139BC94}">
      <dsp:nvSpPr>
        <dsp:cNvPr id="0" name=""/>
        <dsp:cNvSpPr/>
      </dsp:nvSpPr>
      <dsp:spPr>
        <a:xfrm>
          <a:off x="4197191" y="2998347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Комиссия национальной полиции РК</a:t>
          </a:r>
          <a:endParaRPr lang="ru-RU" sz="1100" kern="1200" dirty="0"/>
        </a:p>
      </dsp:txBody>
      <dsp:txXfrm>
        <a:off x="4218871" y="3020027"/>
        <a:ext cx="3204982" cy="400749"/>
      </dsp:txXfrm>
    </dsp:sp>
    <dsp:sp modelId="{02BD4988-E44D-4732-BDB8-79EF917C06D9}">
      <dsp:nvSpPr>
        <dsp:cNvPr id="0" name=""/>
        <dsp:cNvSpPr/>
      </dsp:nvSpPr>
      <dsp:spPr>
        <a:xfrm>
          <a:off x="4197191" y="3497970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Национальное </a:t>
          </a:r>
          <a:r>
            <a:rPr lang="ru-RU" sz="1100" kern="1200" dirty="0" err="1" smtClean="0"/>
            <a:t>агенство</a:t>
          </a:r>
          <a:r>
            <a:rPr lang="ru-RU" sz="1100" kern="1200" dirty="0" smtClean="0"/>
            <a:t> морской полиции РК</a:t>
          </a:r>
          <a:endParaRPr lang="ru-RU" sz="1100" kern="1200" dirty="0"/>
        </a:p>
      </dsp:txBody>
      <dsp:txXfrm>
        <a:off x="4218871" y="3519650"/>
        <a:ext cx="3204982" cy="400749"/>
      </dsp:txXfrm>
    </dsp:sp>
    <dsp:sp modelId="{E6BE34E7-76CE-4EC5-889B-B32F83DD6ECC}">
      <dsp:nvSpPr>
        <dsp:cNvPr id="0" name=""/>
        <dsp:cNvSpPr/>
      </dsp:nvSpPr>
      <dsp:spPr>
        <a:xfrm>
          <a:off x="4197191" y="3997593"/>
          <a:ext cx="3248342" cy="44410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Национальная служба разведки и др.</a:t>
          </a:r>
          <a:endParaRPr lang="ru-RU" sz="1100" kern="1200" dirty="0"/>
        </a:p>
      </dsp:txBody>
      <dsp:txXfrm>
        <a:off x="4218871" y="4019273"/>
        <a:ext cx="3204982" cy="400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3B64A4-34C6-4130-B2AF-8CAA56BC1FD3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62AAA2-26CB-487A-A851-D4A5364C465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constitutions.ru/?p=35" TargetMode="External"/><Relationship Id="rId2" Type="http://schemas.openxmlformats.org/officeDocument/2006/relationships/hyperlink" Target="http://russian-embassy.org/ru/?page_id=976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mnesty.org.ru/node/609/" TargetMode="External"/><Relationship Id="rId4" Type="http://schemas.openxmlformats.org/officeDocument/2006/relationships/hyperlink" Target="http://around.mongolnow.com/20_9_17_3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2636912"/>
            <a:ext cx="3693096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 </a:t>
            </a:r>
            <a:endParaRPr lang="ru-RU" sz="28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76672"/>
            <a:ext cx="8928992" cy="5184576"/>
          </a:xfrm>
        </p:spPr>
        <p:txBody>
          <a:bodyPr>
            <a:normAutofit/>
          </a:bodyPr>
          <a:lstStyle/>
          <a:p>
            <a:r>
              <a:rPr lang="ru-RU" sz="4000" b="1" dirty="0"/>
              <a:t> </a:t>
            </a:r>
            <a:r>
              <a:rPr lang="ru-RU" sz="4000" b="1" dirty="0" smtClean="0"/>
              <a:t>Досудебная стадия уголовного процесса в Республике Корея</a:t>
            </a:r>
          </a:p>
          <a:p>
            <a:endParaRPr lang="ru-RU" sz="4000" b="1" dirty="0"/>
          </a:p>
          <a:p>
            <a:endParaRPr lang="ru-RU" sz="4000" b="1" dirty="0" smtClean="0"/>
          </a:p>
          <a:p>
            <a:pPr algn="r"/>
            <a:r>
              <a:rPr lang="ru-RU" b="1" dirty="0" smtClean="0"/>
              <a:t>Выполнили: студентки</a:t>
            </a:r>
          </a:p>
          <a:p>
            <a:pPr algn="r"/>
            <a:r>
              <a:rPr lang="ru-RU" b="1" dirty="0" smtClean="0"/>
              <a:t>4 курса 44 группы</a:t>
            </a:r>
          </a:p>
          <a:p>
            <a:pPr algn="r"/>
            <a:r>
              <a:rPr lang="ru-RU" b="1" dirty="0" err="1" smtClean="0"/>
              <a:t>Рощупкина</a:t>
            </a:r>
            <a:r>
              <a:rPr lang="ru-RU" b="1" dirty="0" smtClean="0"/>
              <a:t> Е., </a:t>
            </a:r>
          </a:p>
          <a:p>
            <a:pPr algn="r"/>
            <a:r>
              <a:rPr lang="ru-RU" b="1" dirty="0" smtClean="0"/>
              <a:t>Пилипенко К.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3" y="2675632"/>
            <a:ext cx="4949280" cy="329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65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032"/>
            <a:ext cx="9144000" cy="3918024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ru-RU" sz="2300" dirty="0"/>
              <a:t>Для ареста подозреваемого с поличным </a:t>
            </a:r>
            <a:r>
              <a:rPr lang="ru-RU" sz="2300" dirty="0" smtClean="0"/>
              <a:t>необходимость </a:t>
            </a:r>
            <a:r>
              <a:rPr lang="ru-RU" sz="2300" dirty="0"/>
              <a:t>в заблаговременном получении каких-либо ходатайств не требуется (ст. 211-212 </a:t>
            </a:r>
            <a:r>
              <a:rPr lang="ru-RU" sz="2300" dirty="0" smtClean="0"/>
              <a:t>УПК РК).  </a:t>
            </a:r>
            <a:r>
              <a:rPr lang="ru-RU" sz="2300" dirty="0"/>
              <a:t>Это же норма распространяется на случаи, когда следователь и прокурор обладают достаточными фактами о причастности подозреваемого к преступлению, за которое по уголовному законодательству предусмотрена мера наказания в виде смертной казни, пожизненного заключения, содержания в тюрьме на срок не менее трех лет. УПК </a:t>
            </a:r>
            <a:r>
              <a:rPr lang="ru-RU" sz="2300" dirty="0" smtClean="0"/>
              <a:t>РК закрепляет </a:t>
            </a:r>
            <a:r>
              <a:rPr lang="ru-RU" sz="2300" dirty="0"/>
              <a:t>эту возможность, исходя из необходимости немедленного реагирования в случае обнаружения местонахождения подозреваемого, предотвращения его попыток скрыться и скрыть доказательства. Следователь, прокурор составляют протокол о немедленном </a:t>
            </a:r>
            <a:r>
              <a:rPr lang="ru-RU" sz="2300" dirty="0" smtClean="0"/>
              <a:t>аресте.</a:t>
            </a:r>
            <a:endParaRPr lang="ru-RU" sz="23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5113020" cy="288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6638"/>
            <a:ext cx="3666927" cy="243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08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95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+mn-lt"/>
              </a:rPr>
              <a:t>Обыск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2736304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400" dirty="0" smtClean="0"/>
              <a:t>Обыск  </a:t>
            </a:r>
            <a:r>
              <a:rPr lang="ru-RU" sz="2400" dirty="0"/>
              <a:t>осуществляется  на  основе  выданного  </a:t>
            </a:r>
            <a:r>
              <a:rPr lang="ru-RU" sz="2400" dirty="0" smtClean="0"/>
              <a:t>судебного ордера</a:t>
            </a:r>
            <a:r>
              <a:rPr lang="ru-RU" sz="2400" dirty="0"/>
              <a:t>,         </a:t>
            </a:r>
            <a:r>
              <a:rPr lang="ru-RU" sz="2400" dirty="0" smtClean="0"/>
              <a:t>мотивированного </a:t>
            </a:r>
            <a:r>
              <a:rPr lang="ru-RU" sz="2400" dirty="0"/>
              <a:t>«</a:t>
            </a:r>
            <a:r>
              <a:rPr lang="ru-RU" sz="2400" dirty="0" smtClean="0"/>
              <a:t>достаточными     основаниями</a:t>
            </a:r>
            <a:r>
              <a:rPr lang="ru-RU" sz="2400" dirty="0"/>
              <a:t>».           </a:t>
            </a:r>
          </a:p>
          <a:p>
            <a:pPr marL="137160" indent="0" algn="just">
              <a:buNone/>
            </a:pPr>
            <a:r>
              <a:rPr lang="ru-RU" sz="2400" dirty="0"/>
              <a:t>Обстоятельства,  </a:t>
            </a:r>
            <a:r>
              <a:rPr lang="ru-RU" sz="2400" dirty="0" smtClean="0"/>
              <a:t>доказывающие  </a:t>
            </a:r>
            <a:r>
              <a:rPr lang="ru-RU" sz="2400" dirty="0"/>
              <a:t>достаточное  основание,  должны  быть  </a:t>
            </a:r>
            <a:r>
              <a:rPr lang="ru-RU" sz="2400" dirty="0" smtClean="0"/>
              <a:t>подтверждены   </a:t>
            </a:r>
            <a:r>
              <a:rPr lang="ru-RU" sz="2400" dirty="0"/>
              <a:t>под  присягой   лично   (устно   или   письменно.) Неточное  </a:t>
            </a:r>
            <a:r>
              <a:rPr lang="ru-RU" sz="2400" dirty="0" smtClean="0"/>
              <a:t>определение  </a:t>
            </a:r>
            <a:r>
              <a:rPr lang="ru-RU" sz="2400" dirty="0"/>
              <a:t>того  </a:t>
            </a:r>
            <a:r>
              <a:rPr lang="ru-RU" sz="2400" dirty="0" smtClean="0"/>
              <a:t>или   </a:t>
            </a:r>
            <a:r>
              <a:rPr lang="ru-RU" sz="2400" dirty="0"/>
              <a:t>иного   признака  ведет   к   признанию   ордера   недействительным. 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50" y="3268887"/>
            <a:ext cx="5976664" cy="3589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82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955528"/>
              </p:ext>
            </p:extLst>
          </p:nvPr>
        </p:nvGraphicFramePr>
        <p:xfrm>
          <a:off x="179512" y="260648"/>
          <a:ext cx="8748464" cy="638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689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6632"/>
            <a:ext cx="9001000" cy="3168352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ru-RU" sz="2400" dirty="0" smtClean="0"/>
              <a:t>Первоначально обыск допускался </a:t>
            </a:r>
            <a:r>
              <a:rPr lang="ru-RU" sz="2400" dirty="0"/>
              <a:t>во всем </a:t>
            </a:r>
            <a:r>
              <a:rPr lang="ru-RU" sz="2400" dirty="0" smtClean="0"/>
              <a:t>помещении</a:t>
            </a:r>
            <a:r>
              <a:rPr lang="ru-RU" sz="2400" dirty="0"/>
              <a:t>.  </a:t>
            </a:r>
            <a:r>
              <a:rPr lang="ru-RU" sz="2400" dirty="0" smtClean="0"/>
              <a:t>Однако постепенно   </a:t>
            </a:r>
            <a:r>
              <a:rPr lang="ru-RU" sz="2400" dirty="0"/>
              <a:t>круг  обыскиваемого  пространства  сузился  до  </a:t>
            </a:r>
            <a:r>
              <a:rPr lang="ru-RU" sz="2400" dirty="0" smtClean="0"/>
              <a:t>личного </a:t>
            </a:r>
            <a:r>
              <a:rPr lang="ru-RU" sz="2400" dirty="0"/>
              <a:t>обыска  и пространства,  находящегося  в  пределах </a:t>
            </a:r>
            <a:r>
              <a:rPr lang="ru-RU" sz="2400" dirty="0" smtClean="0"/>
              <a:t>досягаемости. Обыск   </a:t>
            </a:r>
            <a:r>
              <a:rPr lang="ru-RU" sz="2400" dirty="0"/>
              <a:t>при   чрезвычайных   обстоятельствах   допускается,    если    </a:t>
            </a:r>
            <a:r>
              <a:rPr lang="ru-RU" sz="2400" dirty="0" smtClean="0"/>
              <a:t>промедление  </a:t>
            </a:r>
            <a:r>
              <a:rPr lang="ru-RU" sz="2400" dirty="0"/>
              <a:t>повлечет  уничтожение  доказательств  или  </a:t>
            </a:r>
            <a:r>
              <a:rPr lang="ru-RU" sz="2400" dirty="0" smtClean="0"/>
              <a:t>причинит  </a:t>
            </a:r>
            <a:r>
              <a:rPr lang="ru-RU" sz="2400" dirty="0"/>
              <a:t>вред  </a:t>
            </a:r>
            <a:r>
              <a:rPr lang="ru-RU" sz="2400" dirty="0" smtClean="0"/>
              <a:t>полицейским </a:t>
            </a:r>
            <a:r>
              <a:rPr lang="ru-RU" sz="2400" dirty="0"/>
              <a:t>или другим  </a:t>
            </a:r>
            <a:r>
              <a:rPr lang="ru-RU" sz="2400" dirty="0" smtClean="0"/>
              <a:t>людям. Обыск   </a:t>
            </a:r>
            <a:r>
              <a:rPr lang="ru-RU" sz="2400" dirty="0"/>
              <a:t>автомобиля   в   силу   его   мобильности   допускается   при </a:t>
            </a:r>
            <a:r>
              <a:rPr lang="ru-RU" sz="2400" dirty="0" smtClean="0"/>
              <a:t>наличии  </a:t>
            </a:r>
            <a:r>
              <a:rPr lang="ru-RU" sz="2400" dirty="0"/>
              <a:t>«разумных обстоятельств</a:t>
            </a:r>
            <a:r>
              <a:rPr lang="ru-RU" sz="2400" dirty="0" smtClean="0"/>
              <a:t>» (в нем могут находиться важные доказательства по делу и так далее.)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5227340" cy="336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09" y="3789040"/>
            <a:ext cx="3452036" cy="22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46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6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886"/>
            <a:ext cx="9144000" cy="4063186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5100" b="1" dirty="0" smtClean="0"/>
              <a:t>Допрос подозреваемого</a:t>
            </a:r>
            <a:endParaRPr lang="ru-RU" sz="5100" b="1" dirty="0"/>
          </a:p>
          <a:p>
            <a:pPr marL="137160" indent="0" algn="just">
              <a:buNone/>
            </a:pPr>
            <a:r>
              <a:rPr lang="ru-RU" sz="2400" dirty="0" smtClean="0"/>
              <a:t>Особому регулированию подвергнут промежуток времени после   производства ареста, в рамках которого осуществляется допрос подозреваемого, поскольку у полицейских есть возможность добиться от него признания и тем  самым   </a:t>
            </a:r>
            <a:r>
              <a:rPr lang="ru-RU" sz="2400" dirty="0"/>
              <a:t>значительно   </a:t>
            </a:r>
            <a:r>
              <a:rPr lang="ru-RU" sz="2400" dirty="0" smtClean="0"/>
              <a:t>облегчить     </a:t>
            </a:r>
            <a:r>
              <a:rPr lang="ru-RU" sz="2400" dirty="0"/>
              <a:t>себе  дальнейшее  </a:t>
            </a:r>
            <a:r>
              <a:rPr lang="ru-RU" sz="2400" dirty="0" smtClean="0"/>
              <a:t>дело. На данной стадии чаще всего  допускаются   нарушения конституционных прав граждан, поэтому было выработано  множество решений, гарантирующих права на защиту</a:t>
            </a:r>
            <a:r>
              <a:rPr lang="ru-RU" sz="2400" dirty="0"/>
              <a:t>,  привилегию </a:t>
            </a:r>
            <a:r>
              <a:rPr lang="ru-RU" sz="2400" dirty="0" smtClean="0"/>
              <a:t>против самообвинения и </a:t>
            </a:r>
            <a:r>
              <a:rPr lang="ru-RU" sz="2400" dirty="0"/>
              <a:t>другие.</a:t>
            </a:r>
            <a:r>
              <a:rPr lang="ru-RU" sz="2600" dirty="0"/>
              <a:t> </a:t>
            </a:r>
            <a:endParaRPr lang="ru-RU" sz="2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89026"/>
            <a:ext cx="5904656" cy="283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33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В соответствии с ч. 1 и 4  ст. 12 Конституции Республики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 Корея от 17.07.1948 г.: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5184576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400" dirty="0"/>
              <a:t>Все граждане имеют право на свободу личности. Ни одно лицо не может быть арестовано, задержано, обыскано, подвержено конфискации имущества или допросу за исключением случаев, предусмотренных </a:t>
            </a:r>
            <a:r>
              <a:rPr lang="ru-RU" sz="2400" dirty="0" smtClean="0"/>
              <a:t>законом.</a:t>
            </a:r>
          </a:p>
          <a:p>
            <a:pPr marL="137160" indent="0" algn="just">
              <a:buNone/>
            </a:pPr>
            <a:r>
              <a:rPr lang="ru-RU" sz="2400" dirty="0"/>
              <a:t>Любое лицо, которое было задержано или арестовано, имеет право на немедленную помощь адвоката. Если обвиняемый не может позволить себе воспользоваться услугами адвоката, государство назначает для него адвоката в порядке, установленным законом. </a:t>
            </a:r>
            <a:endParaRPr lang="ru-RU" sz="2400" dirty="0" smtClean="0"/>
          </a:p>
          <a:p>
            <a:pPr marL="137160" indent="0" algn="just">
              <a:buNone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085184"/>
            <a:ext cx="8280920" cy="13681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Следует отметить, что в южнокорейском уголовном процессе важное место отведено институту адвоката.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Подозреваемый, 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его законный представитель, супруга, родственники вправе назначить защитника (ст. 30 УПК РК). </a:t>
            </a:r>
          </a:p>
        </p:txBody>
      </p:sp>
    </p:spTree>
    <p:extLst>
      <p:ext uri="{BB962C8B-B14F-4D97-AF65-F5344CB8AC3E}">
        <p14:creationId xmlns:p14="http://schemas.microsoft.com/office/powerpoint/2010/main" val="170604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26" y="2486"/>
            <a:ext cx="9144000" cy="3786554"/>
          </a:xfrm>
        </p:spPr>
        <p:txBody>
          <a:bodyPr>
            <a:noAutofit/>
          </a:bodyPr>
          <a:lstStyle/>
          <a:p>
            <a:pPr marL="137160" indent="0" algn="just">
              <a:buNone/>
            </a:pPr>
            <a:r>
              <a:rPr lang="ru-RU" sz="2400" dirty="0" smtClean="0"/>
              <a:t>Адвокат </a:t>
            </a:r>
            <a:r>
              <a:rPr lang="ru-RU" sz="2400" dirty="0"/>
              <a:t>присутствует при </a:t>
            </a:r>
            <a:r>
              <a:rPr lang="ru-RU" sz="2400" dirty="0" smtClean="0"/>
              <a:t>допросе подозреваемого, при вынесении </a:t>
            </a:r>
            <a:r>
              <a:rPr lang="ru-RU" sz="2400" dirty="0"/>
              <a:t>постановления об избрании в отношении подозреваемого меры пресечения в виде заключения под стражу, направляет жалобы и ходатайства в ходе </a:t>
            </a:r>
            <a:r>
              <a:rPr lang="ru-RU" sz="2400" dirty="0" smtClean="0"/>
              <a:t>досудебной стадии. </a:t>
            </a:r>
            <a:r>
              <a:rPr lang="ru-RU" sz="2400" dirty="0"/>
              <a:t>Ограничений по контактам защитника и </a:t>
            </a:r>
            <a:r>
              <a:rPr lang="ru-RU" sz="2400" dirty="0" smtClean="0"/>
              <a:t>подозреваемого при </a:t>
            </a:r>
            <a:r>
              <a:rPr lang="ru-RU" sz="2400" dirty="0"/>
              <a:t>соблюдении действующих уголовно-процессуальных норм и законодательства </a:t>
            </a:r>
            <a:r>
              <a:rPr lang="ru-RU" sz="2400" dirty="0" smtClean="0"/>
              <a:t>нет</a:t>
            </a:r>
            <a:r>
              <a:rPr lang="ru-RU" sz="2400" dirty="0"/>
              <a:t>. Соблюдается тайна разговора в ходе личных встреч</a:t>
            </a:r>
            <a:r>
              <a:rPr lang="ru-RU" sz="2400" dirty="0" smtClean="0"/>
              <a:t>.</a:t>
            </a:r>
          </a:p>
          <a:p>
            <a:pPr marL="137160" indent="0" algn="just">
              <a:buNone/>
            </a:pPr>
            <a:r>
              <a:rPr lang="ru-RU" sz="2400" dirty="0" smtClean="0"/>
              <a:t>Следует отметить, что наряду с допросом подозреваемого осуществляет и допрос возможных свидетелей по делу. К ним также применяются нормы действующего законодательства.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829175" cy="295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95" y="4315234"/>
            <a:ext cx="3949377" cy="197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1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336704"/>
          </a:xfrm>
        </p:spPr>
        <p:txBody>
          <a:bodyPr/>
          <a:lstStyle/>
          <a:p>
            <a:pPr marL="137160" indent="0" algn="just">
              <a:buNone/>
            </a:pPr>
            <a:r>
              <a:rPr lang="ru-RU" dirty="0"/>
              <a:t>Уголовный процесс в </a:t>
            </a:r>
            <a:r>
              <a:rPr lang="ru-RU" dirty="0" smtClean="0"/>
              <a:t>Республике Корея, в целом, представляет </a:t>
            </a:r>
            <a:r>
              <a:rPr lang="ru-RU" dirty="0"/>
              <a:t>собой смесь обвинительной и состязательной моделей, поскольку уголовно-процессуальное законодательство сформировалось преимущественно под влиянием уголовных процедур Германии и США.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01008"/>
            <a:ext cx="5000376" cy="302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36201"/>
            <a:ext cx="2928319" cy="4153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6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168352" cy="62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+mn-lt"/>
              </a:rPr>
              <a:t>Доказательства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3707904" cy="6237312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ru-RU" sz="2600" b="1" dirty="0" smtClean="0"/>
              <a:t>В УПК РК содержатся </a:t>
            </a:r>
            <a:r>
              <a:rPr lang="ru-RU" sz="2600" b="1" dirty="0"/>
              <a:t>следующие </a:t>
            </a:r>
            <a:r>
              <a:rPr lang="ru-RU" sz="2600" b="1" dirty="0" smtClean="0"/>
              <a:t>виды доказательств</a:t>
            </a:r>
            <a:r>
              <a:rPr lang="ru-RU" sz="2600" b="1" dirty="0"/>
              <a:t>:</a:t>
            </a:r>
          </a:p>
          <a:p>
            <a:pPr marL="137160" indent="0" algn="just">
              <a:buNone/>
            </a:pPr>
            <a:endParaRPr lang="ru-RU" dirty="0"/>
          </a:p>
          <a:p>
            <a:pPr marL="137160" indent="0" algn="just">
              <a:buNone/>
            </a:pPr>
            <a:endParaRPr lang="ru-RU" sz="2600" dirty="0" smtClean="0"/>
          </a:p>
          <a:p>
            <a:pPr marL="137160" indent="0" algn="just">
              <a:buNone/>
            </a:pPr>
            <a:r>
              <a:rPr lang="ru-RU" sz="2600" dirty="0" smtClean="0"/>
              <a:t>Только </a:t>
            </a:r>
            <a:r>
              <a:rPr lang="ru-RU" sz="2600" dirty="0"/>
              <a:t>при </a:t>
            </a:r>
            <a:r>
              <a:rPr lang="ru-RU" sz="2600" dirty="0" err="1" smtClean="0"/>
              <a:t>необходи</a:t>
            </a:r>
            <a:r>
              <a:rPr lang="ru-RU" sz="2600" dirty="0" smtClean="0"/>
              <a:t>-мой </a:t>
            </a:r>
            <a:r>
              <a:rPr lang="ru-RU" sz="2600" dirty="0"/>
              <a:t>тщательной </a:t>
            </a:r>
            <a:r>
              <a:rPr lang="ru-RU" sz="2600" dirty="0" smtClean="0"/>
              <a:t>про-</a:t>
            </a:r>
            <a:r>
              <a:rPr lang="ru-RU" sz="2600" dirty="0" err="1" smtClean="0"/>
              <a:t>верке</a:t>
            </a:r>
            <a:r>
              <a:rPr lang="ru-RU" sz="2600" dirty="0" smtClean="0"/>
              <a:t> </a:t>
            </a:r>
            <a:r>
              <a:rPr lang="ru-RU" sz="2600" dirty="0"/>
              <a:t>соответствия вышеперечисленных доказательств </a:t>
            </a:r>
            <a:r>
              <a:rPr lang="ru-RU" sz="2600" dirty="0" err="1" smtClean="0"/>
              <a:t>факти-ческим</a:t>
            </a:r>
            <a:r>
              <a:rPr lang="ru-RU" sz="2600" dirty="0" smtClean="0"/>
              <a:t> </a:t>
            </a:r>
            <a:r>
              <a:rPr lang="ru-RU" sz="2600" dirty="0" err="1" smtClean="0"/>
              <a:t>обстоятельст</a:t>
            </a:r>
            <a:r>
              <a:rPr lang="ru-RU" sz="2600" dirty="0" smtClean="0"/>
              <a:t>-вам </a:t>
            </a:r>
            <a:r>
              <a:rPr lang="ru-RU" sz="2600" dirty="0"/>
              <a:t>дела они могут выступать в качестве основания для </a:t>
            </a:r>
            <a:r>
              <a:rPr lang="ru-RU" sz="2600" dirty="0" err="1" smtClean="0"/>
              <a:t>приня-тия</a:t>
            </a:r>
            <a:r>
              <a:rPr lang="ru-RU" sz="2600" dirty="0" smtClean="0"/>
              <a:t> </a:t>
            </a:r>
            <a:r>
              <a:rPr lang="ru-RU" sz="2600" dirty="0"/>
              <a:t>решений по делу.</a:t>
            </a:r>
            <a:endParaRPr lang="ru-RU" sz="26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13670008"/>
              </p:ext>
            </p:extLst>
          </p:nvPr>
        </p:nvGraphicFramePr>
        <p:xfrm>
          <a:off x="2627784" y="0"/>
          <a:ext cx="6679073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2699792" y="1484784"/>
            <a:ext cx="1008112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08504" cy="4320480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300" dirty="0" smtClean="0"/>
              <a:t>Собирание различного </a:t>
            </a:r>
            <a:r>
              <a:rPr lang="ru-RU" sz="2300" dirty="0"/>
              <a:t>рода </a:t>
            </a:r>
            <a:r>
              <a:rPr lang="ru-RU" sz="2300" dirty="0" smtClean="0"/>
              <a:t>доказательств, </a:t>
            </a:r>
            <a:r>
              <a:rPr lang="ru-RU" sz="2300" dirty="0"/>
              <a:t>которые могут подтвердить виновность или невиновность подозреваемого и обвиняемого в совершении преступления, обстоятельства, смягчающие либо отягчающие ответственность за совершенное </a:t>
            </a:r>
            <a:r>
              <a:rPr lang="ru-RU" sz="2300" dirty="0" smtClean="0"/>
              <a:t>преступление, должно осуществляться в строгом соответствии с законом. </a:t>
            </a:r>
            <a:r>
              <a:rPr lang="ru-RU" sz="2300" dirty="0"/>
              <a:t>Строго запрещается получать доказательства в виде вынужденного признания путем проведения допроса под пыткой, путем использования </a:t>
            </a:r>
            <a:r>
              <a:rPr lang="ru-RU" sz="2300" dirty="0" smtClean="0"/>
              <a:t>угроз, </a:t>
            </a:r>
            <a:r>
              <a:rPr lang="ru-RU" sz="2300" dirty="0"/>
              <a:t>обмана, а также другими незаконными способами. Всем гражданам, </a:t>
            </a:r>
            <a:r>
              <a:rPr lang="ru-RU" sz="2300" dirty="0" smtClean="0"/>
              <a:t>которым </a:t>
            </a:r>
            <a:r>
              <a:rPr lang="ru-RU" sz="2300" dirty="0"/>
              <a:t>известны обстоятельства дела, должна быть </a:t>
            </a:r>
            <a:r>
              <a:rPr lang="ru-RU" sz="2300" dirty="0" err="1"/>
              <a:t>гарантированна</a:t>
            </a:r>
            <a:r>
              <a:rPr lang="ru-RU" sz="2300" dirty="0"/>
              <a:t> возможность объективного и полного предоставления доказательств, за исключением особых случаев; этих лиц также можно привлекать к оказанию помощи в расследовании.</a:t>
            </a:r>
            <a:endParaRPr lang="ru-RU" sz="23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4" y="4437112"/>
            <a:ext cx="3912752" cy="234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418158"/>
            <a:ext cx="3672408" cy="2446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66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09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Органы, на которые возложены функции расследования уголовных дел в Республике Корея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329028"/>
              </p:ext>
            </p:extLst>
          </p:nvPr>
        </p:nvGraphicFramePr>
        <p:xfrm>
          <a:off x="0" y="1600200"/>
          <a:ext cx="9144000" cy="49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1960612" cy="19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2016224" cy="134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51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365104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300" dirty="0" smtClean="0"/>
              <a:t>Национальное </a:t>
            </a:r>
            <a:r>
              <a:rPr lang="ru-RU" sz="2300" dirty="0"/>
              <a:t>агентство полиции Республики Корея является единственным полицейским ведомством в Южной Корее и находится в ведении Министерства внутренних дел и по делам правительственной администрации. Оно обеспечивает все полицейской службы на национальном уровне. Его система отличается от систем многих стран, включая Францию, где полицейские разделяются между национальной полицией и жандармерией, или США со своей слоистой системой федеральных, штатных, региональных и местных организаций по поддержанию </a:t>
            </a:r>
            <a:r>
              <a:rPr lang="ru-RU" sz="2300" dirty="0" smtClean="0"/>
              <a:t>правопорядка. Агентство </a:t>
            </a:r>
            <a:r>
              <a:rPr lang="ru-RU" sz="2300" dirty="0"/>
              <a:t>делится на 14 местных органов полиции, в том числе на Агентство полиции Сеула . Местные органы полиции не являются независимыми от национальной полиции.</a:t>
            </a:r>
            <a:endParaRPr lang="ru-RU" sz="23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77843"/>
            <a:ext cx="3672408" cy="243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87" y="4408842"/>
            <a:ext cx="2918013" cy="218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2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192728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400" dirty="0"/>
              <a:t>Фактически статус </a:t>
            </a:r>
            <a:r>
              <a:rPr lang="ru-RU" sz="2400" dirty="0" smtClean="0"/>
              <a:t>данной организации </a:t>
            </a:r>
            <a:r>
              <a:rPr lang="ru-RU" sz="2400" dirty="0"/>
              <a:t>подтверждается тем, что на практике она централизована, </a:t>
            </a:r>
            <a:r>
              <a:rPr lang="ru-RU" sz="2400" dirty="0" smtClean="0"/>
              <a:t>ее </a:t>
            </a:r>
            <a:r>
              <a:rPr lang="ru-RU" sz="2400" dirty="0"/>
              <a:t>механизм </a:t>
            </a:r>
            <a:r>
              <a:rPr lang="ru-RU" sz="2400" dirty="0" smtClean="0"/>
              <a:t>состоит </a:t>
            </a:r>
            <a:r>
              <a:rPr lang="ru-RU" sz="2400" dirty="0"/>
              <a:t>из </a:t>
            </a:r>
            <a:r>
              <a:rPr lang="ru-RU" sz="2400" dirty="0" smtClean="0"/>
              <a:t>определенных </a:t>
            </a:r>
            <a:r>
              <a:rPr lang="ru-RU" sz="2400" dirty="0"/>
              <a:t>звеньев, а </a:t>
            </a:r>
            <a:r>
              <a:rPr lang="ru-RU" sz="2400" dirty="0" smtClean="0"/>
              <a:t>Генеральный комиссар, </a:t>
            </a:r>
            <a:r>
              <a:rPr lang="ru-RU" sz="2400" dirty="0"/>
              <a:t>вершина этого механизма, считается лишь координатором их деятельности.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18159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772816"/>
            <a:ext cx="4248472" cy="4896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Деятельность полиции в Республике Корея регулирует­ся большим количеством нормативных актов. Главными из них являются: Закон о полиции, Закон о выполнении обязан­ностей сотрудниками полиции, Постановление о введении в действие Закона о выполнении обязанностей сотрудниками полиции, Закон о помощи в исполнении обязанностей по­лицией, Закон об офицерах полиции, Кодекс поведения официальных должностных лиц, УПК и другими норма­тивными актами.</a:t>
            </a:r>
          </a:p>
        </p:txBody>
      </p:sp>
    </p:spTree>
    <p:extLst>
      <p:ext uri="{BB962C8B-B14F-4D97-AF65-F5344CB8AC3E}">
        <p14:creationId xmlns:p14="http://schemas.microsoft.com/office/powerpoint/2010/main" val="159330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43711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/>
              <a:t>В </a:t>
            </a:r>
            <a:r>
              <a:rPr lang="ru-RU" sz="2400" b="1" dirty="0"/>
              <a:t>обязанности полиции входят</a:t>
            </a:r>
            <a:r>
              <a:rPr lang="ru-RU" sz="2400" b="1" dirty="0" smtClean="0"/>
              <a:t>:</a:t>
            </a:r>
            <a:endParaRPr lang="ru-RU" sz="24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1. защита жизни, здоровья и собственности</a:t>
            </a:r>
            <a:r>
              <a:rPr lang="ru-RU" sz="2400" dirty="0" smtClean="0"/>
              <a:t>;</a:t>
            </a:r>
            <a:endParaRPr lang="ru-RU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2. предупреждение, пресечение и расследование престу­плений</a:t>
            </a:r>
            <a:r>
              <a:rPr lang="ru-RU" sz="2400" dirty="0" smtClean="0"/>
              <a:t>;</a:t>
            </a:r>
            <a:endParaRPr lang="ru-RU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3. выполнение охранных обязанностей, сопровождение особо важных персон и операции по противодействию шпи­онажу</a:t>
            </a:r>
            <a:r>
              <a:rPr lang="ru-RU" sz="2400" dirty="0" smtClean="0"/>
              <a:t>;</a:t>
            </a:r>
            <a:endParaRPr lang="ru-RU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4. сбор, обработка и распространение информации о со­стоянии публичной безопасности</a:t>
            </a:r>
            <a:r>
              <a:rPr lang="ru-RU" sz="2400" dirty="0" smtClean="0"/>
              <a:t>;</a:t>
            </a:r>
            <a:endParaRPr lang="ru-RU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5. регулирование дорожного движения и предупрежде­ние правонарушений в этой сфере</a:t>
            </a:r>
            <a:r>
              <a:rPr lang="ru-RU" sz="2400" dirty="0" smtClean="0"/>
              <a:t>;</a:t>
            </a:r>
            <a:endParaRPr lang="ru-RU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6. поддержание общественного </a:t>
            </a:r>
            <a:r>
              <a:rPr lang="ru-RU" sz="2400" dirty="0" smtClean="0"/>
              <a:t>порядка.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u="sng" dirty="0" smtClean="0"/>
              <a:t>Полиция </a:t>
            </a:r>
            <a:r>
              <a:rPr lang="ru-RU" sz="2400" u="sng" dirty="0"/>
              <a:t>Кореи должна «сохранять беспристрастность и объективность как истинный слуга обществу и не злоупотре­блять своими полномочиями».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05858"/>
            <a:ext cx="3721596" cy="248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0533"/>
            <a:ext cx="4530080" cy="226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54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77072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284984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420888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913"/>
            <a:ext cx="8856984" cy="6552728"/>
          </a:xfrm>
        </p:spPr>
        <p:txBody>
          <a:bodyPr>
            <a:normAutofit fontScale="92500" lnSpcReduction="10000"/>
          </a:bodyPr>
          <a:lstStyle/>
          <a:p>
            <a:pPr marL="137160" indent="0" algn="just">
              <a:buNone/>
            </a:pPr>
            <a:r>
              <a:rPr lang="ru-RU" sz="2400" u="sng" dirty="0"/>
              <a:t>Национальное агентство разведки</a:t>
            </a:r>
            <a:r>
              <a:rPr lang="ru-RU" sz="2400" dirty="0"/>
              <a:t> </a:t>
            </a:r>
            <a:r>
              <a:rPr lang="ru-RU" sz="2400" dirty="0" smtClean="0"/>
              <a:t>РК </a:t>
            </a:r>
            <a:r>
              <a:rPr lang="en-US" altLang="ko-KR" sz="2400" dirty="0" smtClean="0"/>
              <a:t>— </a:t>
            </a:r>
            <a:r>
              <a:rPr lang="ru-RU" sz="2400" dirty="0"/>
              <a:t>главная спецслужба Республики Корея, ведущая деятельность в сфере разведки и контрразведки</a:t>
            </a:r>
            <a:r>
              <a:rPr lang="ru-RU" sz="2400" dirty="0" smtClean="0"/>
              <a:t>. </a:t>
            </a:r>
          </a:p>
          <a:p>
            <a:pPr marL="137160" indent="0" algn="just">
              <a:buNone/>
            </a:pPr>
            <a:r>
              <a:rPr lang="ru-RU" sz="2400" dirty="0"/>
              <a:t>Агентство осуществляет свою деятельность в соответствии со статьей 15 Закона о правительственных учреждениях Республики </a:t>
            </a:r>
            <a:r>
              <a:rPr lang="ru-RU" sz="2400" dirty="0" smtClean="0"/>
              <a:t>Корея.</a:t>
            </a:r>
          </a:p>
          <a:p>
            <a:pPr marL="137160" indent="0" algn="just">
              <a:buNone/>
            </a:pPr>
            <a:r>
              <a:rPr lang="ru-RU" sz="2400" dirty="0" smtClean="0"/>
              <a:t>Официально </a:t>
            </a:r>
            <a:r>
              <a:rPr lang="ru-RU" sz="2400" dirty="0"/>
              <a:t>сформулированная миссия агентства заключается в следующем</a:t>
            </a:r>
            <a:r>
              <a:rPr lang="ru-RU" sz="2400" dirty="0" smtClean="0"/>
              <a:t>:</a:t>
            </a:r>
            <a:endParaRPr lang="ru-RU" sz="2400" dirty="0"/>
          </a:p>
          <a:p>
            <a:pPr marL="137160" indent="0" algn="just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1) Расследование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преступлений в сфере национальной безопасности, подпадающих под действие таких законов, как «Закон о защите военной тайны», «Закон о национальной безопасности».</a:t>
            </a:r>
          </a:p>
          <a:p>
            <a:pPr marL="137160" indent="0" algn="just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2) Расследование преступлений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, связанных со служебной деятельностью персонала агентства.</a:t>
            </a:r>
          </a:p>
          <a:p>
            <a:pPr marL="137160" indent="0" algn="just">
              <a:buNone/>
            </a:pPr>
            <a:r>
              <a:rPr lang="ru-RU" sz="2400" dirty="0" smtClean="0">
                <a:solidFill>
                  <a:srgbClr val="140131"/>
                </a:solidFill>
              </a:rPr>
              <a:t>3) Сбор</a:t>
            </a:r>
            <a:r>
              <a:rPr lang="ru-RU" sz="2400" dirty="0">
                <a:solidFill>
                  <a:srgbClr val="140131"/>
                </a:solidFill>
              </a:rPr>
              <a:t>, координация и распространение информации о стратегии и безопасности страны.</a:t>
            </a:r>
          </a:p>
          <a:p>
            <a:pPr marL="137160" indent="0" algn="just">
              <a:buNone/>
            </a:pPr>
            <a:r>
              <a:rPr lang="ru-RU" sz="2400" dirty="0" smtClean="0">
                <a:solidFill>
                  <a:srgbClr val="140131"/>
                </a:solidFill>
              </a:rPr>
              <a:t>4) Защита </a:t>
            </a:r>
            <a:r>
              <a:rPr lang="ru-RU" sz="2400" dirty="0">
                <a:solidFill>
                  <a:srgbClr val="140131"/>
                </a:solidFill>
              </a:rPr>
              <a:t>документов, материалов и объектов, связанных с секретной информации страны.</a:t>
            </a:r>
          </a:p>
          <a:p>
            <a:pPr marL="137160" indent="0" algn="just">
              <a:buNone/>
            </a:pPr>
            <a:r>
              <a:rPr lang="ru-RU" sz="2400" dirty="0" smtClean="0">
                <a:solidFill>
                  <a:srgbClr val="140131"/>
                </a:solidFill>
              </a:rPr>
              <a:t>5) Планирование </a:t>
            </a:r>
            <a:r>
              <a:rPr lang="ru-RU" sz="2400" dirty="0">
                <a:solidFill>
                  <a:srgbClr val="140131"/>
                </a:solidFill>
              </a:rPr>
              <a:t>и координация работ по засекречиванию </a:t>
            </a:r>
            <a:r>
              <a:rPr lang="ru-RU" sz="2400" dirty="0" smtClean="0">
                <a:solidFill>
                  <a:srgbClr val="140131"/>
                </a:solidFill>
              </a:rPr>
              <a:t>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5032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861048"/>
            <a:ext cx="8640960" cy="223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6984" cy="6669360"/>
          </a:xfrm>
        </p:spPr>
        <p:txBody>
          <a:bodyPr>
            <a:normAutofit lnSpcReduction="10000"/>
          </a:bodyPr>
          <a:lstStyle/>
          <a:p>
            <a:pPr marL="137160" indent="0" algn="ctr">
              <a:buNone/>
            </a:pPr>
            <a:r>
              <a:rPr lang="ru-RU" sz="2400" b="1" u="sng" dirty="0"/>
              <a:t>Комиссия по установлению истины в отношении подозрительных смертей </a:t>
            </a:r>
            <a:r>
              <a:rPr lang="ru-RU" sz="2400" b="1" u="sng" dirty="0" smtClean="0"/>
              <a:t>Р</a:t>
            </a:r>
            <a:r>
              <a:rPr lang="ru-RU" sz="2400" b="1" dirty="0" smtClean="0"/>
              <a:t>К</a:t>
            </a:r>
            <a:endParaRPr lang="ru-RU" dirty="0" smtClean="0"/>
          </a:p>
          <a:p>
            <a:pPr marL="137160" indent="0" algn="just">
              <a:buNone/>
            </a:pPr>
            <a:r>
              <a:rPr lang="ru-RU" sz="2400" dirty="0" smtClean="0"/>
              <a:t>Представляет собой эффективный механизм </a:t>
            </a:r>
            <a:r>
              <a:rPr lang="ru-RU" sz="2400" dirty="0"/>
              <a:t>документального установления истины о </a:t>
            </a:r>
            <a:r>
              <a:rPr lang="ru-RU" sz="2400" dirty="0" smtClean="0"/>
              <a:t>преступлениях против </a:t>
            </a:r>
            <a:r>
              <a:rPr lang="ru-RU" sz="2400" dirty="0"/>
              <a:t>человечности, военных </a:t>
            </a:r>
            <a:r>
              <a:rPr lang="ru-RU" sz="2400" dirty="0" smtClean="0"/>
              <a:t>преступлениях, пытках, </a:t>
            </a:r>
            <a:r>
              <a:rPr lang="ru-RU" sz="2400" dirty="0"/>
              <a:t>внесудебных казней и насильственных </a:t>
            </a:r>
            <a:r>
              <a:rPr lang="ru-RU" sz="2400" dirty="0" smtClean="0"/>
              <a:t>исчезновений.</a:t>
            </a:r>
          </a:p>
          <a:p>
            <a:pPr marL="137160" indent="0" algn="just">
              <a:buNone/>
            </a:pPr>
            <a:r>
              <a:rPr lang="ru-RU" sz="2400" dirty="0" smtClean="0"/>
              <a:t>Данная комиссия придерживается </a:t>
            </a:r>
            <a:r>
              <a:rPr lang="ru-RU" sz="2400" dirty="0"/>
              <a:t>подхода, в котором центральное место отводится потерпевшим, и </a:t>
            </a:r>
            <a:r>
              <a:rPr lang="ru-RU" sz="2400" dirty="0" smtClean="0"/>
              <a:t>защищает </a:t>
            </a:r>
            <a:r>
              <a:rPr lang="ru-RU" sz="2400" dirty="0"/>
              <a:t>право потерпевших на установление истины, восстановление справедливости и получение возмещений. Для этого комиссия по установлению истины </a:t>
            </a:r>
            <a:r>
              <a:rPr lang="ru-RU" sz="2400" dirty="0" smtClean="0"/>
              <a:t>выполняет следующие функции:</a:t>
            </a:r>
            <a:endParaRPr lang="ru-RU" sz="2400" dirty="0"/>
          </a:p>
          <a:p>
            <a:pPr marL="137160" indent="0" algn="just">
              <a:buNone/>
            </a:pPr>
            <a:r>
              <a:rPr lang="ru-RU" sz="2400" dirty="0" smtClean="0">
                <a:solidFill>
                  <a:srgbClr val="140131"/>
                </a:solidFill>
              </a:rPr>
              <a:t>1) устанавливает факты</a:t>
            </a:r>
            <a:r>
              <a:rPr lang="ru-RU" sz="2400" dirty="0">
                <a:solidFill>
                  <a:srgbClr val="140131"/>
                </a:solidFill>
              </a:rPr>
              <a:t>, относящиеся к прошлым нарушениям прав человека;</a:t>
            </a:r>
          </a:p>
          <a:p>
            <a:pPr marL="137160" indent="0" algn="just">
              <a:buNone/>
            </a:pPr>
            <a:r>
              <a:rPr lang="ru-RU" sz="2400" dirty="0" smtClean="0">
                <a:solidFill>
                  <a:srgbClr val="140131"/>
                </a:solidFill>
              </a:rPr>
              <a:t>2) представляет </a:t>
            </a:r>
            <a:r>
              <a:rPr lang="ru-RU" sz="2400" dirty="0">
                <a:solidFill>
                  <a:srgbClr val="140131"/>
                </a:solidFill>
              </a:rPr>
              <a:t>собранные доказательства по уже </a:t>
            </a:r>
            <a:r>
              <a:rPr lang="ru-RU" sz="2400" dirty="0" err="1">
                <a:solidFill>
                  <a:srgbClr val="140131"/>
                </a:solidFill>
              </a:rPr>
              <a:t>проводящимся</a:t>
            </a:r>
            <a:r>
              <a:rPr lang="ru-RU" sz="2400" dirty="0">
                <a:solidFill>
                  <a:srgbClr val="140131"/>
                </a:solidFill>
              </a:rPr>
              <a:t> или новым расследованиям и уголовным судебным процессам;</a:t>
            </a:r>
          </a:p>
          <a:p>
            <a:pPr marL="137160" indent="0" algn="just">
              <a:buNone/>
            </a:pPr>
            <a:r>
              <a:rPr lang="ru-RU" sz="2400" dirty="0" smtClean="0">
                <a:solidFill>
                  <a:srgbClr val="140131"/>
                </a:solidFill>
              </a:rPr>
              <a:t>3) формулирует рекомендации </a:t>
            </a:r>
            <a:r>
              <a:rPr lang="ru-RU" sz="2400" dirty="0">
                <a:solidFill>
                  <a:srgbClr val="140131"/>
                </a:solidFill>
              </a:rPr>
              <a:t>о предоставлении полного возмещения вреда всем потерпевшим и их родственникам.</a:t>
            </a:r>
          </a:p>
          <a:p>
            <a:pPr marL="137160" indent="0" algn="just">
              <a:buNone/>
            </a:pPr>
            <a:r>
              <a:rPr lang="ru-RU" sz="2400" dirty="0" smtClean="0"/>
              <a:t>Создана в Республике Корея в 2000 году.</a:t>
            </a:r>
          </a:p>
        </p:txBody>
      </p:sp>
    </p:spTree>
    <p:extLst>
      <p:ext uri="{BB962C8B-B14F-4D97-AF65-F5344CB8AC3E}">
        <p14:creationId xmlns:p14="http://schemas.microsoft.com/office/powerpoint/2010/main" val="215069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88640"/>
            <a:ext cx="9001000" cy="4536504"/>
          </a:xfrm>
        </p:spPr>
        <p:txBody>
          <a:bodyPr>
            <a:normAutofit fontScale="85000" lnSpcReduction="20000"/>
          </a:bodyPr>
          <a:lstStyle/>
          <a:p>
            <a:pPr marL="137160" indent="0" algn="ctr">
              <a:buNone/>
            </a:pPr>
            <a:r>
              <a:rPr lang="ru-RU" sz="2600" b="1" u="sng" dirty="0"/>
              <a:t>В Республике Корея создаётся орган по расследованию преступлений высокопоставленных </a:t>
            </a:r>
            <a:r>
              <a:rPr lang="ru-RU" sz="2600" b="1" u="sng" dirty="0" smtClean="0"/>
              <a:t>госслужащих</a:t>
            </a:r>
            <a:endParaRPr lang="ru-RU" sz="2600" b="1" u="sng" dirty="0"/>
          </a:p>
          <a:p>
            <a:pPr marL="137160" indent="0" algn="just">
              <a:buNone/>
            </a:pPr>
            <a:r>
              <a:rPr lang="ru-RU" sz="2600" dirty="0" smtClean="0"/>
              <a:t>18 </a:t>
            </a:r>
            <a:r>
              <a:rPr lang="ru-RU" sz="2600" dirty="0"/>
              <a:t>сентября </a:t>
            </a:r>
            <a:r>
              <a:rPr lang="ru-RU" sz="2600" dirty="0" smtClean="0"/>
              <a:t>2017 г. Комитет </a:t>
            </a:r>
            <a:r>
              <a:rPr lang="ru-RU" sz="2600" dirty="0"/>
              <a:t>по реформированию прокуратуры и юридической сферы при министерстве юстиции рекомендовал создать орган по расследованию преступлений, совершённых высокопоставленными госслужащими. Численность штата вышеуказанного органа может достичь 122 человек, в том числе 50 прокуроров и несколько десятков следователей</a:t>
            </a:r>
            <a:r>
              <a:rPr lang="ru-RU" sz="2600" dirty="0" smtClean="0"/>
              <a:t>.</a:t>
            </a:r>
            <a:endParaRPr lang="ru-RU" sz="2600" dirty="0"/>
          </a:p>
          <a:p>
            <a:pPr marL="137160" indent="0" algn="just">
              <a:buNone/>
            </a:pPr>
            <a:r>
              <a:rPr lang="ru-RU" sz="2600" dirty="0"/>
              <a:t>Предварительное название органа - Следственное управление по вопросам преступлений высокопоставленных госслужащих, которое получит полномочия по проведению расследований и возбуждению судебных дел. Объектами расследования могут быть президент, премьер-министр, главы судебных инстанций, члены правительства, прокуроры и другие высокопоставленные госслужащие, их супруги и близкие родственники.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13480"/>
            <a:ext cx="3865612" cy="25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40141"/>
            <a:ext cx="3333537" cy="221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57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4824536" cy="6552728"/>
          </a:xfrm>
        </p:spPr>
        <p:txBody>
          <a:bodyPr>
            <a:normAutofit fontScale="92500" lnSpcReduction="10000"/>
          </a:bodyPr>
          <a:lstStyle/>
          <a:p>
            <a:pPr marL="137160" indent="0" algn="just">
              <a:buNone/>
            </a:pPr>
            <a:r>
              <a:rPr lang="ru-RU" dirty="0"/>
              <a:t>Основным источником </a:t>
            </a:r>
            <a:r>
              <a:rPr lang="ru-RU" dirty="0" smtClean="0"/>
              <a:t>уголовно - процессуального права является </a:t>
            </a:r>
            <a:r>
              <a:rPr lang="ru-RU" dirty="0"/>
              <a:t>УПК 1954 г. Стоит заметить, что он сохранил основные черты, присущие романо-германской правовой системе, закрепив и ряд элементов англо-американского права. Среди заимствований из правовой системы США – необходимость судебных ордеров для производства ареста и обыска, право на </a:t>
            </a:r>
            <a:r>
              <a:rPr lang="ru-RU" dirty="0" err="1"/>
              <a:t>оϲʙᴏбождение</a:t>
            </a:r>
            <a:r>
              <a:rPr lang="ru-RU" dirty="0"/>
              <a:t> до суда под залог, усиление роли института назначаемого государством защитника.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849134" cy="2877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9628"/>
            <a:ext cx="3841758" cy="345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6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1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5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Источники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976664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000" dirty="0" smtClean="0"/>
              <a:t>1) Конституция Республики Корея от 17.07.1948 г. // Электронный ресурс. </a:t>
            </a:r>
          </a:p>
          <a:p>
            <a:pPr marL="137160" indent="0" algn="just">
              <a:buNone/>
            </a:pPr>
            <a:r>
              <a:rPr lang="ru-RU" sz="2000" dirty="0" smtClean="0"/>
              <a:t>2) Бирюков </a:t>
            </a:r>
            <a:r>
              <a:rPr lang="ru-RU" sz="2000" dirty="0"/>
              <a:t>П. Н. Полиция Республики Корея: общие </a:t>
            </a:r>
            <a:r>
              <a:rPr lang="ru-RU" sz="2000" dirty="0" smtClean="0"/>
              <a:t>положения // Электронный ресурс.</a:t>
            </a:r>
          </a:p>
          <a:p>
            <a:pPr marL="137160" indent="0" algn="just">
              <a:buNone/>
            </a:pP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smtClean="0"/>
              <a:t>www.eurasialaw.ru/index.php?option=com_content&amp;view=article&amp;id=7954:2016-01-18-10-34-21&amp;catid=554:2017-02-21-05-48-08&amp;Itemid=</a:t>
            </a:r>
            <a:r>
              <a:rPr lang="ru-RU" sz="2000" dirty="0" smtClean="0"/>
              <a:t> </a:t>
            </a:r>
            <a:r>
              <a:rPr lang="en-US" sz="2000" dirty="0" smtClean="0"/>
              <a:t>215</a:t>
            </a:r>
            <a:endParaRPr lang="ru-RU" sz="2000" dirty="0"/>
          </a:p>
          <a:p>
            <a:pPr marL="137160" indent="0" algn="just">
              <a:buNone/>
            </a:pPr>
            <a:r>
              <a:rPr lang="ru-RU" sz="2000" dirty="0" smtClean="0"/>
              <a:t>3) </a:t>
            </a:r>
            <a:r>
              <a:rPr lang="ru-RU" sz="2000" dirty="0" err="1" smtClean="0"/>
              <a:t>Картохина</a:t>
            </a:r>
            <a:r>
              <a:rPr lang="ru-RU" sz="2000" dirty="0" smtClean="0"/>
              <a:t> О. А. Начало </a:t>
            </a:r>
            <a:r>
              <a:rPr lang="ru-RU" sz="2000" dirty="0"/>
              <a:t>и прекращение уголовного </a:t>
            </a:r>
            <a:r>
              <a:rPr lang="ru-RU" sz="2000" dirty="0" smtClean="0"/>
              <a:t>преследования в зарубежных странах: </a:t>
            </a:r>
            <a:r>
              <a:rPr lang="ru-RU" sz="2000" dirty="0" err="1" smtClean="0"/>
              <a:t>Дисс</a:t>
            </a:r>
            <a:r>
              <a:rPr lang="ru-RU" sz="2000" dirty="0"/>
              <a:t>. ... канд. </a:t>
            </a:r>
            <a:r>
              <a:rPr lang="ru-RU" sz="2000" dirty="0" err="1"/>
              <a:t>юрид</a:t>
            </a:r>
            <a:r>
              <a:rPr lang="ru-RU" sz="2000" dirty="0"/>
              <a:t>. наук. СПб., 2003.</a:t>
            </a:r>
          </a:p>
          <a:p>
            <a:pPr marL="137160" indent="0" algn="just">
              <a:buNone/>
            </a:pPr>
            <a:r>
              <a:rPr lang="ru-RU" sz="2000" dirty="0" smtClean="0"/>
              <a:t>4) Стойко Н</a:t>
            </a:r>
            <a:r>
              <a:rPr lang="ru-RU" sz="2000" dirty="0"/>
              <a:t>. Г</a:t>
            </a:r>
            <a:r>
              <a:rPr lang="ru-RU" sz="2000" dirty="0" smtClean="0"/>
              <a:t>., </a:t>
            </a:r>
            <a:r>
              <a:rPr lang="ru-RU" sz="2000" dirty="0" err="1" smtClean="0"/>
              <a:t>Семухина</a:t>
            </a:r>
            <a:r>
              <a:rPr lang="ru-RU" sz="2000" dirty="0" smtClean="0"/>
              <a:t> О</a:t>
            </a:r>
            <a:r>
              <a:rPr lang="ru-RU" sz="2000" dirty="0"/>
              <a:t>. Б. </a:t>
            </a:r>
            <a:r>
              <a:rPr lang="ru-RU" sz="2000" dirty="0" smtClean="0"/>
              <a:t>Уголовный процесс в республике Корея / Учебное пособие. 2011 г. 315 с.</a:t>
            </a:r>
          </a:p>
          <a:p>
            <a:pPr marL="137160" indent="0" algn="just">
              <a:buNone/>
            </a:pPr>
            <a:r>
              <a:rPr lang="ru-RU" sz="2000" dirty="0" smtClean="0"/>
              <a:t>5) Сухарев А. Я. </a:t>
            </a:r>
            <a:r>
              <a:rPr lang="ru-RU" sz="2000" dirty="0"/>
              <a:t>Правовые системы стран мира: </a:t>
            </a:r>
            <a:r>
              <a:rPr lang="ru-RU" sz="2000" dirty="0" smtClean="0"/>
              <a:t>справочник </a:t>
            </a:r>
            <a:r>
              <a:rPr lang="ru-RU" sz="2000" dirty="0"/>
              <a:t>(отв. ред. </a:t>
            </a:r>
            <a:r>
              <a:rPr lang="ru-RU" sz="2000" dirty="0" err="1"/>
              <a:t>докт</a:t>
            </a:r>
            <a:r>
              <a:rPr lang="ru-RU" sz="2000" dirty="0"/>
              <a:t>. </a:t>
            </a:r>
            <a:r>
              <a:rPr lang="ru-RU" sz="2000" dirty="0" err="1"/>
              <a:t>юрид</a:t>
            </a:r>
            <a:r>
              <a:rPr lang="ru-RU" sz="2000" dirty="0"/>
              <a:t>. наук, проф. А.Я. Сухарев</a:t>
            </a:r>
            <a:r>
              <a:rPr lang="ru-RU" sz="2000" dirty="0" smtClean="0"/>
              <a:t>), 2009 </a:t>
            </a:r>
            <a:r>
              <a:rPr lang="ru-RU" sz="2000" dirty="0"/>
              <a:t>г</a:t>
            </a:r>
            <a:r>
              <a:rPr lang="ru-RU" sz="2000" dirty="0" smtClean="0"/>
              <a:t>. </a:t>
            </a:r>
            <a:endParaRPr lang="ru-RU" sz="2000" dirty="0"/>
          </a:p>
          <a:p>
            <a:pPr marL="137160" indent="0" algn="just">
              <a:buNone/>
            </a:pPr>
            <a:r>
              <a:rPr lang="ru-RU" sz="2000" dirty="0" smtClean="0"/>
              <a:t>6) </a:t>
            </a:r>
            <a:r>
              <a:rPr lang="ru-RU" sz="2000" dirty="0" err="1" smtClean="0"/>
              <a:t>Толстокулаков</a:t>
            </a:r>
            <a:r>
              <a:rPr lang="ru-RU" sz="2000" dirty="0" smtClean="0"/>
              <a:t> И. </a:t>
            </a:r>
            <a:r>
              <a:rPr lang="ru-RU" sz="2000" dirty="0"/>
              <a:t>А. </a:t>
            </a:r>
            <a:r>
              <a:rPr lang="ru-RU" sz="2000" dirty="0" smtClean="0"/>
              <a:t>Об особенностях уголовно-процессуальной практики в Республике Корея // Электронный ресурс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://russian-embassy.org/ru/?</a:t>
            </a:r>
            <a:r>
              <a:rPr lang="en-US" sz="2000" dirty="0" smtClean="0">
                <a:hlinkClick r:id="rId2"/>
              </a:rPr>
              <a:t>page_id=9769</a:t>
            </a:r>
            <a:endParaRPr lang="ru-RU" sz="2000" dirty="0" smtClean="0"/>
          </a:p>
          <a:p>
            <a:pPr marL="137160" indent="0" algn="just">
              <a:buNone/>
            </a:pPr>
            <a:r>
              <a:rPr lang="ru-RU" sz="2000" dirty="0" smtClean="0"/>
              <a:t>7)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://worldconstitutions.ru/?</a:t>
            </a:r>
            <a:r>
              <a:rPr lang="en-US" sz="2000" dirty="0" smtClean="0">
                <a:hlinkClick r:id="rId3"/>
              </a:rPr>
              <a:t>p=35</a:t>
            </a:r>
            <a:r>
              <a:rPr lang="ru-RU" sz="2000" dirty="0" smtClean="0"/>
              <a:t>  </a:t>
            </a:r>
          </a:p>
          <a:p>
            <a:pPr marL="137160" indent="0" algn="just">
              <a:buNone/>
            </a:pPr>
            <a:r>
              <a:rPr lang="ru-RU" sz="2000" dirty="0" smtClean="0"/>
              <a:t>8)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around.mongolnow.com/20_9_17_3.html</a:t>
            </a:r>
            <a:r>
              <a:rPr lang="ru-RU" sz="2000" dirty="0" smtClean="0"/>
              <a:t> </a:t>
            </a:r>
          </a:p>
          <a:p>
            <a:pPr marL="137160" indent="0" algn="just">
              <a:buNone/>
            </a:pPr>
            <a:r>
              <a:rPr lang="ru-RU" sz="2000" dirty="0" smtClean="0"/>
              <a:t>9) </a:t>
            </a:r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://amnesty.org.ru/node/609/</a:t>
            </a:r>
            <a:endParaRPr lang="ru-RU" sz="2000" dirty="0"/>
          </a:p>
          <a:p>
            <a:pPr marL="13716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660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4"/>
            <a:ext cx="8208912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рамках досудебной стадии </a:t>
            </a:r>
            <a:r>
              <a:rPr lang="ru-RU" sz="2800" dirty="0"/>
              <a:t>уголовного процесса </a:t>
            </a:r>
            <a:endParaRPr lang="ru-RU" sz="2800" dirty="0" smtClean="0"/>
          </a:p>
          <a:p>
            <a:pPr algn="ctr"/>
            <a:r>
              <a:rPr lang="ru-RU" sz="2800" dirty="0" smtClean="0"/>
              <a:t>в </a:t>
            </a:r>
            <a:r>
              <a:rPr lang="ru-RU" sz="2800" dirty="0"/>
              <a:t>Республике </a:t>
            </a:r>
            <a:r>
              <a:rPr lang="ru-RU" sz="2800" dirty="0" smtClean="0"/>
              <a:t>Корея можно выделить </a:t>
            </a:r>
            <a:r>
              <a:rPr lang="ru-RU" sz="2800" dirty="0" smtClean="0"/>
              <a:t>два этапа: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899" y="2996952"/>
            <a:ext cx="2567261" cy="2592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Уголовное преследование и последующее возбуждение уголовного дела</a:t>
            </a:r>
            <a:endParaRPr lang="ru-RU" sz="28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189493" y="2060848"/>
            <a:ext cx="648072" cy="7920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724128" y="2060848"/>
            <a:ext cx="720080" cy="80848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3001144"/>
            <a:ext cx="5652628" cy="2588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Получение доказательств для </a:t>
            </a:r>
            <a:r>
              <a:rPr lang="ru-RU" sz="2800" dirty="0" smtClean="0"/>
              <a:t>передачи дела в </a:t>
            </a:r>
            <a:r>
              <a:rPr lang="ru-RU" sz="2800" dirty="0" smtClean="0"/>
              <a:t>суд (путем проведения обыска; допроса подозреваемого, свидетелей и так далее)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146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624"/>
            <a:ext cx="9036496" cy="3528392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400" dirty="0"/>
              <a:t>Уголовное преследование — процессуальная деятельность, осуществляемая стороной обвинения в целях изобличения подозреваемого, обвиняемого в совершении </a:t>
            </a:r>
            <a:r>
              <a:rPr lang="ru-RU" sz="2400" dirty="0" smtClean="0"/>
              <a:t>преступления. Уголовное преследование выступает одной из основных задач Министерства </a:t>
            </a:r>
            <a:r>
              <a:rPr lang="ru-RU" sz="2400" dirty="0"/>
              <a:t>юстиции Республики </a:t>
            </a:r>
            <a:r>
              <a:rPr lang="ru-RU" sz="2400" dirty="0" smtClean="0"/>
              <a:t>Корея. </a:t>
            </a:r>
          </a:p>
          <a:p>
            <a:pPr marL="137160" indent="0" algn="just">
              <a:buNone/>
            </a:pPr>
            <a:r>
              <a:rPr lang="ru-RU" sz="2400" dirty="0" smtClean="0"/>
              <a:t>Также обязанность осуществлять уголовное преследование возложена на Прокуратуру Республики </a:t>
            </a:r>
            <a:r>
              <a:rPr lang="ru-RU" sz="2400" dirty="0"/>
              <a:t>Корея. Прокуроры находятся под руководством и надзором Службы высшего генерального прокурора. Последний назначается Президентом РК.</a:t>
            </a:r>
            <a:endParaRPr lang="ru-RU" sz="2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65994"/>
            <a:ext cx="2120327" cy="310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65994"/>
            <a:ext cx="4104456" cy="321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29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41764760"/>
              </p:ext>
            </p:extLst>
          </p:nvPr>
        </p:nvGraphicFramePr>
        <p:xfrm>
          <a:off x="899592" y="116632"/>
          <a:ext cx="734481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4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88640"/>
            <a:ext cx="9001000" cy="6120720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400" dirty="0" smtClean="0"/>
              <a:t>Уполномоченные </a:t>
            </a:r>
            <a:r>
              <a:rPr lang="ru-RU" sz="2400" dirty="0"/>
              <a:t>служащие при выявлении признаков преступления должны принять меры, направленные на установление события, изобличения лиц, причастных к </a:t>
            </a:r>
            <a:r>
              <a:rPr lang="ru-RU" sz="2400" dirty="0" smtClean="0"/>
              <a:t>нему.</a:t>
            </a:r>
          </a:p>
          <a:p>
            <a:pPr marL="137160" indent="0" algn="just">
              <a:buNone/>
            </a:pPr>
            <a:r>
              <a:rPr lang="ru-RU" sz="2400" dirty="0" smtClean="0"/>
              <a:t>При </a:t>
            </a:r>
            <a:r>
              <a:rPr lang="ru-RU" sz="2400" dirty="0"/>
              <a:t>наличии </a:t>
            </a:r>
            <a:r>
              <a:rPr lang="ru-RU" sz="2400" dirty="0" smtClean="0"/>
              <a:t>«достаточных оснований» </a:t>
            </a:r>
            <a:r>
              <a:rPr lang="ru-RU" sz="2400" dirty="0"/>
              <a:t>для привлечения лица к уголовной ответственности </a:t>
            </a:r>
            <a:r>
              <a:rPr lang="ru-RU" sz="2400" dirty="0" smtClean="0"/>
              <a:t>сотрудники указанных ранее органов составляют заявления </a:t>
            </a:r>
            <a:r>
              <a:rPr lang="ru-RU" sz="2400" dirty="0"/>
              <a:t>о выдаче </a:t>
            </a:r>
            <a:r>
              <a:rPr lang="ru-RU" sz="2400" dirty="0" smtClean="0"/>
              <a:t>судебного ордера </a:t>
            </a:r>
            <a:r>
              <a:rPr lang="ru-RU" sz="2400" dirty="0"/>
              <a:t>на арест лица или </a:t>
            </a:r>
            <a:r>
              <a:rPr lang="ru-RU" sz="2400" dirty="0" smtClean="0"/>
              <a:t>на обыск </a:t>
            </a:r>
            <a:r>
              <a:rPr lang="ru-RU" sz="2400" dirty="0"/>
              <a:t>занимаемых им помещений. </a:t>
            </a:r>
            <a:endParaRPr lang="ru-RU" sz="2400" dirty="0" smtClean="0"/>
          </a:p>
          <a:p>
            <a:pPr marL="137160" indent="0" algn="just">
              <a:buNone/>
            </a:pP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809932" cy="320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7953"/>
            <a:ext cx="3490646" cy="349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8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5010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Арест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4680520" cy="5832648"/>
          </a:xfrm>
        </p:spPr>
        <p:txBody>
          <a:bodyPr>
            <a:normAutofit fontScale="92500"/>
          </a:bodyPr>
          <a:lstStyle/>
          <a:p>
            <a:pPr marL="137160" indent="0" algn="just">
              <a:spcBef>
                <a:spcPts val="0"/>
              </a:spcBef>
              <a:buNone/>
            </a:pPr>
            <a:r>
              <a:rPr lang="ru-RU" sz="2400" dirty="0" smtClean="0"/>
              <a:t>Арест  является далеко  </a:t>
            </a:r>
            <a:r>
              <a:rPr lang="ru-RU" sz="2400" dirty="0"/>
              <a:t>не    </a:t>
            </a:r>
            <a:r>
              <a:rPr lang="ru-RU" sz="2400" dirty="0" smtClean="0"/>
              <a:t>единственным  </a:t>
            </a:r>
            <a:r>
              <a:rPr lang="ru-RU" sz="2400" dirty="0"/>
              <a:t>и  не  всегда  </a:t>
            </a:r>
            <a:r>
              <a:rPr lang="ru-RU" sz="2400" dirty="0" smtClean="0"/>
              <a:t>обязательным  условием  </a:t>
            </a:r>
            <a:r>
              <a:rPr lang="ru-RU" sz="2400" dirty="0"/>
              <a:t>для  </a:t>
            </a:r>
            <a:r>
              <a:rPr lang="ru-RU" sz="2400" dirty="0" smtClean="0"/>
              <a:t>начала     возбуждения    уголовного      </a:t>
            </a:r>
            <a:r>
              <a:rPr lang="ru-RU" sz="2400" dirty="0"/>
              <a:t>дела.      </a:t>
            </a:r>
            <a:r>
              <a:rPr lang="ru-RU" sz="2400" dirty="0" smtClean="0"/>
              <a:t>Официальным документом</a:t>
            </a:r>
            <a:r>
              <a:rPr lang="ru-RU" sz="2400" dirty="0"/>
              <a:t>,  «</a:t>
            </a:r>
            <a:r>
              <a:rPr lang="ru-RU" sz="2400" dirty="0" smtClean="0"/>
              <a:t>открывающим</a:t>
            </a:r>
            <a:r>
              <a:rPr lang="ru-RU" sz="2400" dirty="0"/>
              <a:t>»  </a:t>
            </a:r>
            <a:r>
              <a:rPr lang="ru-RU" sz="2400" dirty="0" smtClean="0"/>
              <a:t>возбуждение  </a:t>
            </a:r>
            <a:r>
              <a:rPr lang="ru-RU" sz="2400" dirty="0"/>
              <a:t>уголовного  дела,  </a:t>
            </a:r>
            <a:r>
              <a:rPr lang="ru-RU" sz="2400" dirty="0" smtClean="0"/>
              <a:t>может </a:t>
            </a:r>
            <a:r>
              <a:rPr lang="ru-RU" sz="2400" dirty="0"/>
              <a:t>послужить ордер  на  арест </a:t>
            </a:r>
            <a:endParaRPr lang="ru-RU" sz="2400" dirty="0" smtClean="0"/>
          </a:p>
          <a:p>
            <a:pPr marL="137160" indent="0" algn="just">
              <a:spcBef>
                <a:spcPts val="0"/>
              </a:spcBef>
              <a:buNone/>
            </a:pPr>
            <a:r>
              <a:rPr lang="ru-RU" sz="2400" dirty="0" smtClean="0"/>
              <a:t>В </a:t>
            </a:r>
            <a:r>
              <a:rPr lang="ru-RU" sz="2400" dirty="0"/>
              <a:t>рамках досудебного </a:t>
            </a:r>
            <a:r>
              <a:rPr lang="ru-RU" sz="2400" dirty="0" err="1" smtClean="0"/>
              <a:t>расследо-вания</a:t>
            </a:r>
            <a:r>
              <a:rPr lang="ru-RU" sz="2400" dirty="0" smtClean="0"/>
              <a:t> </a:t>
            </a:r>
            <a:r>
              <a:rPr lang="ru-RU" sz="2400" dirty="0"/>
              <a:t>арест подозреваемого в случае наличия достаточных оснований его причастности к преступлению может быть осуществлен только по постановлению судьи с ходатайства следователя, направленного через прокуратуру.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115438" cy="246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95" y="3861048"/>
            <a:ext cx="3779912" cy="251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44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7175" y="0"/>
            <a:ext cx="9144000" cy="4293096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ru-RU" sz="2300" dirty="0" smtClean="0"/>
              <a:t>Подозреваемый </a:t>
            </a:r>
            <a:r>
              <a:rPr lang="ru-RU" sz="2300" dirty="0"/>
              <a:t>может быть задержан полицией без предъявления обвинения на срок до 48 часов, из которых в течение 36 часов прокурор должен рассмотреть представленные следствием доказательства причастности подозреваемого к совершенному преступному деянию и направить окружному судье ходатайство об аресте (ст. 200 </a:t>
            </a:r>
            <a:r>
              <a:rPr lang="ru-RU" sz="2300" dirty="0" smtClean="0"/>
              <a:t>УПК РК). </a:t>
            </a:r>
            <a:r>
              <a:rPr lang="ru-RU" sz="2300" dirty="0"/>
              <a:t>Срок ареста в данном случае не может превышать десяти суток, по истечении которых материалы следствия  предаются в прокуратуру для проверки и предъявления обвинения. В противном случае арестованный подлежит немедленному освобождению. По получении следственных материалов прокурор вправе назначить новый срок содержания под стражей до 10 суток с возможностью продления еще на такой же период (ст. 203 </a:t>
            </a:r>
            <a:r>
              <a:rPr lang="ru-RU" sz="2300" dirty="0" smtClean="0"/>
              <a:t>УПК РК), </a:t>
            </a:r>
            <a:r>
              <a:rPr lang="ru-RU" sz="2300" dirty="0"/>
              <a:t>в течение которого должно быть принято процессуальное решение.</a:t>
            </a:r>
            <a:endParaRPr lang="ru-RU" sz="2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221088"/>
            <a:ext cx="3333521" cy="250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112641" cy="244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9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5">
      <a:dk1>
        <a:srgbClr val="292934"/>
      </a:dk1>
      <a:lt1>
        <a:srgbClr val="FFFFFF"/>
      </a:lt1>
      <a:dk2>
        <a:srgbClr val="FC2E0C"/>
      </a:dk2>
      <a:lt2>
        <a:srgbClr val="D80000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594</TotalTime>
  <Words>2067</Words>
  <Application>Microsoft Office PowerPoint</Application>
  <PresentationFormat>Экран (4:3)</PresentationFormat>
  <Paragraphs>110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Арест</vt:lpstr>
      <vt:lpstr>Презентация PowerPoint</vt:lpstr>
      <vt:lpstr>Презентация PowerPoint</vt:lpstr>
      <vt:lpstr>Презентация PowerPoint</vt:lpstr>
      <vt:lpstr>Обыск</vt:lpstr>
      <vt:lpstr>Презентация PowerPoint</vt:lpstr>
      <vt:lpstr>Презентация PowerPoint</vt:lpstr>
      <vt:lpstr>Презентация PowerPoint</vt:lpstr>
      <vt:lpstr>Презентация PowerPoint</vt:lpstr>
      <vt:lpstr>В соответствии с ч. 1 и 4  ст. 12 Конституции Республики Корея от 17.07.1948 г.:</vt:lpstr>
      <vt:lpstr>Презентация PowerPoint</vt:lpstr>
      <vt:lpstr>Презентация PowerPoint</vt:lpstr>
      <vt:lpstr>Доказательства</vt:lpstr>
      <vt:lpstr>Презентация PowerPoint</vt:lpstr>
      <vt:lpstr>Презентация PowerPoint</vt:lpstr>
      <vt:lpstr>Органы, на которые возложены функции расследования уголовных дел в Республике Корея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Алена</dc:creator>
  <cp:lastModifiedBy>Алена</cp:lastModifiedBy>
  <cp:revision>46</cp:revision>
  <dcterms:created xsi:type="dcterms:W3CDTF">2017-10-08T16:05:17Z</dcterms:created>
  <dcterms:modified xsi:type="dcterms:W3CDTF">2017-10-15T15:20:16Z</dcterms:modified>
</cp:coreProperties>
</file>