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8" r:id="rId3"/>
    <p:sldId id="259" r:id="rId4"/>
    <p:sldId id="286" r:id="rId5"/>
    <p:sldId id="287" r:id="rId6"/>
    <p:sldId id="263" r:id="rId7"/>
    <p:sldId id="288" r:id="rId8"/>
    <p:sldId id="313" r:id="rId9"/>
    <p:sldId id="314" r:id="rId10"/>
    <p:sldId id="315" r:id="rId11"/>
    <p:sldId id="291" r:id="rId12"/>
    <p:sldId id="290" r:id="rId13"/>
    <p:sldId id="316" r:id="rId14"/>
    <p:sldId id="265" r:id="rId15"/>
    <p:sldId id="268" r:id="rId16"/>
    <p:sldId id="292" r:id="rId17"/>
    <p:sldId id="307" r:id="rId18"/>
    <p:sldId id="312" r:id="rId19"/>
    <p:sldId id="298" r:id="rId20"/>
    <p:sldId id="317" r:id="rId21"/>
    <p:sldId id="296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8" r:id="rId31"/>
    <p:sldId id="309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FC0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6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2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3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3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3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3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2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DA8EA-6AA0-4E50-AB13-FE0C8C5F7E63}" type="doc">
      <dgm:prSet loTypeId="urn:microsoft.com/office/officeart/2005/8/layout/default#1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03ABF2DE-BC6B-4EFC-8719-45CF16816594}">
      <dgm:prSet phldrT="[Текст]" custT="1"/>
      <dgm:spPr/>
      <dgm:t>
        <a:bodyPr/>
        <a:lstStyle/>
        <a:p>
          <a:pPr algn="just"/>
          <a:r>
            <a:rPr lang="ru-RU" sz="1800" dirty="0" smtClean="0"/>
            <a:t>1</a:t>
          </a:r>
          <a:r>
            <a:rPr lang="ru-RU" sz="1800" i="1" dirty="0" smtClean="0"/>
            <a:t>. </a:t>
          </a:r>
          <a:r>
            <a:rPr lang="ru-RU" sz="1800" i="0" dirty="0" smtClean="0"/>
            <a:t>Обеспечение дальнейшего развития комплексной системы планирования кадровых ресурсов с учётом структуры потребности отрасли, их рационального размещения и эффективного использования</a:t>
          </a:r>
          <a:endParaRPr lang="ru-RU" sz="1800" i="0" dirty="0"/>
        </a:p>
      </dgm:t>
    </dgm:pt>
    <dgm:pt modelId="{01EF990B-D45C-45A5-9985-98921819C970}" type="parTrans" cxnId="{F503BB87-D286-4EA8-BADE-037677669C9C}">
      <dgm:prSet/>
      <dgm:spPr/>
      <dgm:t>
        <a:bodyPr/>
        <a:lstStyle/>
        <a:p>
          <a:endParaRPr lang="ru-RU"/>
        </a:p>
      </dgm:t>
    </dgm:pt>
    <dgm:pt modelId="{1ADA0783-6063-4EEA-BB21-4495B401D3C7}" type="sibTrans" cxnId="{F503BB87-D286-4EA8-BADE-037677669C9C}">
      <dgm:prSet/>
      <dgm:spPr/>
      <dgm:t>
        <a:bodyPr/>
        <a:lstStyle/>
        <a:p>
          <a:endParaRPr lang="ru-RU"/>
        </a:p>
      </dgm:t>
    </dgm:pt>
    <dgm:pt modelId="{3DB35CC7-1987-4C3A-A99B-C7C546F3095B}">
      <dgm:prSet phldrT="[Текст]" custT="1"/>
      <dgm:spPr/>
      <dgm:t>
        <a:bodyPr/>
        <a:lstStyle/>
        <a:p>
          <a:pPr algn="just"/>
          <a:r>
            <a:rPr lang="ru-RU" sz="1800" dirty="0" smtClean="0"/>
            <a:t>2. Повышение профессионального уровня работников здравоохранения на основе дальнейшего развития системы непрерывного образования, совершенствования системы государственных образовательных стандартов подготовки специалистов.</a:t>
          </a:r>
          <a:endParaRPr lang="ru-RU" sz="1800" dirty="0"/>
        </a:p>
      </dgm:t>
    </dgm:pt>
    <dgm:pt modelId="{2CFD15AD-D97F-43FC-9B7F-0E009D90E682}" type="parTrans" cxnId="{F3E028FB-939F-442B-88EA-5905EFFAD5B8}">
      <dgm:prSet/>
      <dgm:spPr/>
      <dgm:t>
        <a:bodyPr/>
        <a:lstStyle/>
        <a:p>
          <a:endParaRPr lang="ru-RU"/>
        </a:p>
      </dgm:t>
    </dgm:pt>
    <dgm:pt modelId="{53683A6F-BAC5-4C84-8AB4-E6130D7B27F0}" type="sibTrans" cxnId="{F3E028FB-939F-442B-88EA-5905EFFAD5B8}">
      <dgm:prSet/>
      <dgm:spPr/>
      <dgm:t>
        <a:bodyPr/>
        <a:lstStyle/>
        <a:p>
          <a:endParaRPr lang="ru-RU"/>
        </a:p>
      </dgm:t>
    </dgm:pt>
    <dgm:pt modelId="{AE9C55A7-A287-4DAE-BA41-B7AD0C351F64}">
      <dgm:prSet phldrT="[Текст]" custT="1"/>
      <dgm:spPr/>
      <dgm:t>
        <a:bodyPr/>
        <a:lstStyle/>
        <a:p>
          <a:pPr algn="just"/>
          <a:r>
            <a:rPr lang="ru-RU" sz="1800" dirty="0" smtClean="0"/>
            <a:t>4. Обеспечение правовой и социальной защиты работника отрасли, развитие государственного и социального страхования, повышение эффективности мероприятий по охране труда. </a:t>
          </a:r>
          <a:endParaRPr lang="ru-RU" sz="1800" dirty="0"/>
        </a:p>
      </dgm:t>
    </dgm:pt>
    <dgm:pt modelId="{56958F0D-7530-4385-91C7-73861B422593}" type="parTrans" cxnId="{D3961EEB-1B20-47DF-8992-2676C0C118CE}">
      <dgm:prSet/>
      <dgm:spPr/>
      <dgm:t>
        <a:bodyPr/>
        <a:lstStyle/>
        <a:p>
          <a:endParaRPr lang="ru-RU"/>
        </a:p>
      </dgm:t>
    </dgm:pt>
    <dgm:pt modelId="{77043BC8-A210-4DE8-BB50-51FF3111628A}" type="sibTrans" cxnId="{D3961EEB-1B20-47DF-8992-2676C0C118CE}">
      <dgm:prSet/>
      <dgm:spPr/>
      <dgm:t>
        <a:bodyPr/>
        <a:lstStyle/>
        <a:p>
          <a:endParaRPr lang="ru-RU"/>
        </a:p>
      </dgm:t>
    </dgm:pt>
    <dgm:pt modelId="{062F034D-1210-434B-86D7-8739AAAA10E5}">
      <dgm:prSet phldrT="[Текст]" custT="1"/>
      <dgm:spPr/>
      <dgm:t>
        <a:bodyPr/>
        <a:lstStyle/>
        <a:p>
          <a:pPr algn="just"/>
          <a:r>
            <a:rPr lang="ru-RU" sz="1800" dirty="0" smtClean="0"/>
            <a:t>3. Повышение уровня жизни работников здравоохранения, приведение системы оплаты труда в соответствие со сложностью, количеством и качеством оказания медицинской помощи.</a:t>
          </a:r>
          <a:endParaRPr lang="ru-RU" sz="1800" dirty="0"/>
        </a:p>
      </dgm:t>
    </dgm:pt>
    <dgm:pt modelId="{347255D5-F238-4EE4-B057-D185ACA2436A}" type="parTrans" cxnId="{F062C419-FB0E-4757-ADA6-11746A6C2ED8}">
      <dgm:prSet/>
      <dgm:spPr/>
      <dgm:t>
        <a:bodyPr/>
        <a:lstStyle/>
        <a:p>
          <a:endParaRPr lang="ru-RU"/>
        </a:p>
      </dgm:t>
    </dgm:pt>
    <dgm:pt modelId="{F996D9CC-AE64-4952-BADC-253DEA0CBD73}" type="sibTrans" cxnId="{F062C419-FB0E-4757-ADA6-11746A6C2ED8}">
      <dgm:prSet/>
      <dgm:spPr/>
      <dgm:t>
        <a:bodyPr/>
        <a:lstStyle/>
        <a:p>
          <a:endParaRPr lang="ru-RU"/>
        </a:p>
      </dgm:t>
    </dgm:pt>
    <dgm:pt modelId="{FBDEA2DD-FBF6-42CB-925D-0E6102B530D4}">
      <dgm:prSet phldrT="[Текст]" custT="1"/>
      <dgm:spPr/>
      <dgm:t>
        <a:bodyPr/>
        <a:lstStyle/>
        <a:p>
          <a:pPr algn="just"/>
          <a:r>
            <a:rPr lang="ru-RU" sz="1800" dirty="0" smtClean="0"/>
            <a:t>5. Проведение реформы кадровой службы здравоохранения в соответствии с принципами и требованиями современной теории научного управления человеческими ресурсами</a:t>
          </a:r>
          <a:r>
            <a:rPr lang="ru-RU" sz="1700" dirty="0" smtClean="0"/>
            <a:t>.</a:t>
          </a:r>
          <a:endParaRPr lang="ru-RU" sz="1700" dirty="0"/>
        </a:p>
      </dgm:t>
    </dgm:pt>
    <dgm:pt modelId="{C06B65DB-B0B0-40C2-AC83-F429E0F8A4DA}" type="parTrans" cxnId="{631D7B22-A636-45A7-8E1A-B516164B770B}">
      <dgm:prSet/>
      <dgm:spPr/>
      <dgm:t>
        <a:bodyPr/>
        <a:lstStyle/>
        <a:p>
          <a:endParaRPr lang="ru-RU"/>
        </a:p>
      </dgm:t>
    </dgm:pt>
    <dgm:pt modelId="{A95F94F5-3BC9-4011-8E67-CD7603B73931}" type="sibTrans" cxnId="{631D7B22-A636-45A7-8E1A-B516164B770B}">
      <dgm:prSet/>
      <dgm:spPr/>
      <dgm:t>
        <a:bodyPr/>
        <a:lstStyle/>
        <a:p>
          <a:endParaRPr lang="ru-RU"/>
        </a:p>
      </dgm:t>
    </dgm:pt>
    <dgm:pt modelId="{8C957F28-0BCA-40F2-B5ED-4DA4285B3FCA}" type="pres">
      <dgm:prSet presAssocID="{0B6DA8EA-6AA0-4E50-AB13-FE0C8C5F7E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EEEA50-8173-4539-83A4-F2604EE4543A}" type="pres">
      <dgm:prSet presAssocID="{03ABF2DE-BC6B-4EFC-8719-45CF16816594}" presName="node" presStyleLbl="node1" presStyleIdx="0" presStyleCnt="5" custScaleX="2000000" custScaleY="302729" custLinFactNeighborX="12984" custLinFactNeighborY="283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2B168-7BB9-4A95-AC7D-BA6D9E579226}" type="pres">
      <dgm:prSet presAssocID="{1ADA0783-6063-4EEA-BB21-4495B401D3C7}" presName="sibTrans" presStyleCnt="0"/>
      <dgm:spPr/>
    </dgm:pt>
    <dgm:pt modelId="{1BE22F79-E794-4A74-B7AD-CD657678991E}" type="pres">
      <dgm:prSet presAssocID="{3DB35CC7-1987-4C3A-A99B-C7C546F3095B}" presName="node" presStyleLbl="node1" presStyleIdx="1" presStyleCnt="5" custScaleX="2000000" custScaleY="413436" custLinFactNeighborX="5734" custLinFactNeighborY="25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41107-1A77-4662-A3DE-16425F2C8E99}" type="pres">
      <dgm:prSet presAssocID="{53683A6F-BAC5-4C84-8AB4-E6130D7B27F0}" presName="sibTrans" presStyleCnt="0"/>
      <dgm:spPr/>
    </dgm:pt>
    <dgm:pt modelId="{A2ECE487-F44B-4894-995C-4A1492AFBF5F}" type="pres">
      <dgm:prSet presAssocID="{AE9C55A7-A287-4DAE-BA41-B7AD0C351F64}" presName="node" presStyleLbl="node1" presStyleIdx="2" presStyleCnt="5" custScaleX="2000000" custScaleY="313148" custLinFactY="200000" custLinFactNeighborX="5734" custLinFactNeighborY="238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4BEFF-5D30-48CD-AD9C-2808F6FEE767}" type="pres">
      <dgm:prSet presAssocID="{77043BC8-A210-4DE8-BB50-51FF3111628A}" presName="sibTrans" presStyleCnt="0"/>
      <dgm:spPr/>
    </dgm:pt>
    <dgm:pt modelId="{445C3C8E-6517-4473-BA20-869E5A11A4C8}" type="pres">
      <dgm:prSet presAssocID="{062F034D-1210-434B-86D7-8739AAAA10E5}" presName="node" presStyleLbl="node1" presStyleIdx="3" presStyleCnt="5" custScaleX="2000000" custScaleY="362525" custLinFactY="-100000" custLinFactNeighborX="49495" custLinFactNeighborY="-1866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26304-8E9A-43EB-A1A1-45AF50F9E6DC}" type="pres">
      <dgm:prSet presAssocID="{F996D9CC-AE64-4952-BADC-253DEA0CBD73}" presName="sibTrans" presStyleCnt="0"/>
      <dgm:spPr/>
    </dgm:pt>
    <dgm:pt modelId="{CDE99A72-6EA3-4DC8-AE6C-55752C13B2E7}" type="pres">
      <dgm:prSet presAssocID="{FBDEA2DD-FBF6-42CB-925D-0E6102B530D4}" presName="node" presStyleLbl="node1" presStyleIdx="4" presStyleCnt="5" custScaleX="2000000" custScaleY="353875" custLinFactNeighborX="-244" custLinFactNeighborY="434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98D3AE-26F6-4AFE-BD70-7FD8DB51DAB7}" type="presOf" srcId="{3DB35CC7-1987-4C3A-A99B-C7C546F3095B}" destId="{1BE22F79-E794-4A74-B7AD-CD657678991E}" srcOrd="0" destOrd="0" presId="urn:microsoft.com/office/officeart/2005/8/layout/default#1"/>
    <dgm:cxn modelId="{F503BB87-D286-4EA8-BADE-037677669C9C}" srcId="{0B6DA8EA-6AA0-4E50-AB13-FE0C8C5F7E63}" destId="{03ABF2DE-BC6B-4EFC-8719-45CF16816594}" srcOrd="0" destOrd="0" parTransId="{01EF990B-D45C-45A5-9985-98921819C970}" sibTransId="{1ADA0783-6063-4EEA-BB21-4495B401D3C7}"/>
    <dgm:cxn modelId="{F3E028FB-939F-442B-88EA-5905EFFAD5B8}" srcId="{0B6DA8EA-6AA0-4E50-AB13-FE0C8C5F7E63}" destId="{3DB35CC7-1987-4C3A-A99B-C7C546F3095B}" srcOrd="1" destOrd="0" parTransId="{2CFD15AD-D97F-43FC-9B7F-0E009D90E682}" sibTransId="{53683A6F-BAC5-4C84-8AB4-E6130D7B27F0}"/>
    <dgm:cxn modelId="{631D7B22-A636-45A7-8E1A-B516164B770B}" srcId="{0B6DA8EA-6AA0-4E50-AB13-FE0C8C5F7E63}" destId="{FBDEA2DD-FBF6-42CB-925D-0E6102B530D4}" srcOrd="4" destOrd="0" parTransId="{C06B65DB-B0B0-40C2-AC83-F429E0F8A4DA}" sibTransId="{A95F94F5-3BC9-4011-8E67-CD7603B73931}"/>
    <dgm:cxn modelId="{5ACE6DC7-B210-4CE6-BE5B-E2DF19E1808F}" type="presOf" srcId="{AE9C55A7-A287-4DAE-BA41-B7AD0C351F64}" destId="{A2ECE487-F44B-4894-995C-4A1492AFBF5F}" srcOrd="0" destOrd="0" presId="urn:microsoft.com/office/officeart/2005/8/layout/default#1"/>
    <dgm:cxn modelId="{4A291A2D-E5AD-4C74-BF71-89EE08B427EE}" type="presOf" srcId="{062F034D-1210-434B-86D7-8739AAAA10E5}" destId="{445C3C8E-6517-4473-BA20-869E5A11A4C8}" srcOrd="0" destOrd="0" presId="urn:microsoft.com/office/officeart/2005/8/layout/default#1"/>
    <dgm:cxn modelId="{663FD34E-CFE4-4313-B969-219A059DDCEE}" type="presOf" srcId="{03ABF2DE-BC6B-4EFC-8719-45CF16816594}" destId="{B3EEEA50-8173-4539-83A4-F2604EE4543A}" srcOrd="0" destOrd="0" presId="urn:microsoft.com/office/officeart/2005/8/layout/default#1"/>
    <dgm:cxn modelId="{539932F5-F603-4535-B14D-692E9C647AF8}" type="presOf" srcId="{0B6DA8EA-6AA0-4E50-AB13-FE0C8C5F7E63}" destId="{8C957F28-0BCA-40F2-B5ED-4DA4285B3FCA}" srcOrd="0" destOrd="0" presId="urn:microsoft.com/office/officeart/2005/8/layout/default#1"/>
    <dgm:cxn modelId="{D3961EEB-1B20-47DF-8992-2676C0C118CE}" srcId="{0B6DA8EA-6AA0-4E50-AB13-FE0C8C5F7E63}" destId="{AE9C55A7-A287-4DAE-BA41-B7AD0C351F64}" srcOrd="2" destOrd="0" parTransId="{56958F0D-7530-4385-91C7-73861B422593}" sibTransId="{77043BC8-A210-4DE8-BB50-51FF3111628A}"/>
    <dgm:cxn modelId="{7EFECB42-A514-42A1-A0AA-875A1415E5F0}" type="presOf" srcId="{FBDEA2DD-FBF6-42CB-925D-0E6102B530D4}" destId="{CDE99A72-6EA3-4DC8-AE6C-55752C13B2E7}" srcOrd="0" destOrd="0" presId="urn:microsoft.com/office/officeart/2005/8/layout/default#1"/>
    <dgm:cxn modelId="{F062C419-FB0E-4757-ADA6-11746A6C2ED8}" srcId="{0B6DA8EA-6AA0-4E50-AB13-FE0C8C5F7E63}" destId="{062F034D-1210-434B-86D7-8739AAAA10E5}" srcOrd="3" destOrd="0" parTransId="{347255D5-F238-4EE4-B057-D185ACA2436A}" sibTransId="{F996D9CC-AE64-4952-BADC-253DEA0CBD73}"/>
    <dgm:cxn modelId="{9956D4A1-0525-406F-A2B6-179DFF5AEBEE}" type="presParOf" srcId="{8C957F28-0BCA-40F2-B5ED-4DA4285B3FCA}" destId="{B3EEEA50-8173-4539-83A4-F2604EE4543A}" srcOrd="0" destOrd="0" presId="urn:microsoft.com/office/officeart/2005/8/layout/default#1"/>
    <dgm:cxn modelId="{6F05AEF0-B3B2-43F4-9C14-CD3CA0F4F74A}" type="presParOf" srcId="{8C957F28-0BCA-40F2-B5ED-4DA4285B3FCA}" destId="{F6C2B168-7BB9-4A95-AC7D-BA6D9E579226}" srcOrd="1" destOrd="0" presId="urn:microsoft.com/office/officeart/2005/8/layout/default#1"/>
    <dgm:cxn modelId="{9C6D0259-5B11-4E7F-BB02-6193CF4B6980}" type="presParOf" srcId="{8C957F28-0BCA-40F2-B5ED-4DA4285B3FCA}" destId="{1BE22F79-E794-4A74-B7AD-CD657678991E}" srcOrd="2" destOrd="0" presId="urn:microsoft.com/office/officeart/2005/8/layout/default#1"/>
    <dgm:cxn modelId="{327F9C04-C511-440C-8450-6F0BFD4AC427}" type="presParOf" srcId="{8C957F28-0BCA-40F2-B5ED-4DA4285B3FCA}" destId="{15E41107-1A77-4662-A3DE-16425F2C8E99}" srcOrd="3" destOrd="0" presId="urn:microsoft.com/office/officeart/2005/8/layout/default#1"/>
    <dgm:cxn modelId="{70E7C575-2B22-47AC-9169-CE8B18425FC9}" type="presParOf" srcId="{8C957F28-0BCA-40F2-B5ED-4DA4285B3FCA}" destId="{A2ECE487-F44B-4894-995C-4A1492AFBF5F}" srcOrd="4" destOrd="0" presId="urn:microsoft.com/office/officeart/2005/8/layout/default#1"/>
    <dgm:cxn modelId="{6C2126CA-0393-47A0-A128-90FC5FFACFCD}" type="presParOf" srcId="{8C957F28-0BCA-40F2-B5ED-4DA4285B3FCA}" destId="{5B34BEFF-5D30-48CD-AD9C-2808F6FEE767}" srcOrd="5" destOrd="0" presId="urn:microsoft.com/office/officeart/2005/8/layout/default#1"/>
    <dgm:cxn modelId="{55D2909A-C5BF-4613-B457-44572CE6D6BC}" type="presParOf" srcId="{8C957F28-0BCA-40F2-B5ED-4DA4285B3FCA}" destId="{445C3C8E-6517-4473-BA20-869E5A11A4C8}" srcOrd="6" destOrd="0" presId="urn:microsoft.com/office/officeart/2005/8/layout/default#1"/>
    <dgm:cxn modelId="{46C30734-7D18-4B19-ABA6-E5F8ADA3029D}" type="presParOf" srcId="{8C957F28-0BCA-40F2-B5ED-4DA4285B3FCA}" destId="{51326304-8E9A-43EB-A1A1-45AF50F9E6DC}" srcOrd="7" destOrd="0" presId="urn:microsoft.com/office/officeart/2005/8/layout/default#1"/>
    <dgm:cxn modelId="{0DB4307B-EB0F-4799-BC36-102FEBE79DA1}" type="presParOf" srcId="{8C957F28-0BCA-40F2-B5ED-4DA4285B3FCA}" destId="{CDE99A72-6EA3-4DC8-AE6C-55752C13B2E7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468A835-8403-41F2-BD18-609B1083990D}" type="doc">
      <dgm:prSet loTypeId="urn:microsoft.com/office/officeart/2005/8/layout/process1" loCatId="process" qsTypeId="urn:microsoft.com/office/officeart/2005/8/quickstyle/simple3" qsCatId="simple" csTypeId="urn:microsoft.com/office/officeart/2005/8/colors/colorful1#2" csCatId="colorful" phldr="1"/>
      <dgm:spPr/>
    </dgm:pt>
    <dgm:pt modelId="{25CD7682-F0FD-4797-ACC9-D26F0EB4B9E8}">
      <dgm:prSet phldrT="[Текст]"/>
      <dgm:spPr/>
      <dgm:t>
        <a:bodyPr/>
        <a:lstStyle/>
        <a:p>
          <a:r>
            <a:rPr lang="ru-RU" dirty="0" smtClean="0"/>
            <a:t>1.Особенности законодательного регулирования трудовых отношений</a:t>
          </a:r>
          <a:endParaRPr lang="ru-RU" dirty="0"/>
        </a:p>
      </dgm:t>
    </dgm:pt>
    <dgm:pt modelId="{8851382A-16C2-4658-9FD8-F110A66943DE}" type="parTrans" cxnId="{4D243F98-161B-40E3-9475-730D3994AA98}">
      <dgm:prSet/>
      <dgm:spPr/>
      <dgm:t>
        <a:bodyPr/>
        <a:lstStyle/>
        <a:p>
          <a:endParaRPr lang="ru-RU"/>
        </a:p>
      </dgm:t>
    </dgm:pt>
    <dgm:pt modelId="{FD953FD6-0A2F-4554-B4D7-00939EE8F476}" type="sibTrans" cxnId="{4D243F98-161B-40E3-9475-730D3994AA98}">
      <dgm:prSet/>
      <dgm:spPr/>
      <dgm:t>
        <a:bodyPr/>
        <a:lstStyle/>
        <a:p>
          <a:endParaRPr lang="ru-RU"/>
        </a:p>
      </dgm:t>
    </dgm:pt>
    <dgm:pt modelId="{C3A27754-26AB-485B-82A0-097344B241CC}" type="pres">
      <dgm:prSet presAssocID="{1468A835-8403-41F2-BD18-609B1083990D}" presName="Name0" presStyleCnt="0">
        <dgm:presLayoutVars>
          <dgm:dir/>
          <dgm:resizeHandles val="exact"/>
        </dgm:presLayoutVars>
      </dgm:prSet>
      <dgm:spPr/>
    </dgm:pt>
    <dgm:pt modelId="{3CDAF8B9-D7D3-48C7-93D3-52D3F5BB8FE8}" type="pres">
      <dgm:prSet presAssocID="{25CD7682-F0FD-4797-ACC9-D26F0EB4B9E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243F98-161B-40E3-9475-730D3994AA98}" srcId="{1468A835-8403-41F2-BD18-609B1083990D}" destId="{25CD7682-F0FD-4797-ACC9-D26F0EB4B9E8}" srcOrd="0" destOrd="0" parTransId="{8851382A-16C2-4658-9FD8-F110A66943DE}" sibTransId="{FD953FD6-0A2F-4554-B4D7-00939EE8F476}"/>
    <dgm:cxn modelId="{756A7B6B-07E1-43E1-8283-FA2A60DA942E}" type="presOf" srcId="{25CD7682-F0FD-4797-ACC9-D26F0EB4B9E8}" destId="{3CDAF8B9-D7D3-48C7-93D3-52D3F5BB8FE8}" srcOrd="0" destOrd="0" presId="urn:microsoft.com/office/officeart/2005/8/layout/process1"/>
    <dgm:cxn modelId="{996E82B0-329E-4D80-9F72-44C9ECE44711}" type="presOf" srcId="{1468A835-8403-41F2-BD18-609B1083990D}" destId="{C3A27754-26AB-485B-82A0-097344B241CC}" srcOrd="0" destOrd="0" presId="urn:microsoft.com/office/officeart/2005/8/layout/process1"/>
    <dgm:cxn modelId="{A079A694-B73D-469C-A3A6-522E87E4FAF1}" type="presParOf" srcId="{C3A27754-26AB-485B-82A0-097344B241CC}" destId="{3CDAF8B9-D7D3-48C7-93D3-52D3F5BB8FE8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B199049-E5DC-4340-8FB5-99180D75ACA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</dgm:pt>
    <dgm:pt modelId="{AE6D3D0F-A174-4B7C-A1E4-0C2EFE5E6B74}">
      <dgm:prSet phldrT="[Текст]" custT="1"/>
      <dgm:spPr/>
      <dgm:t>
        <a:bodyPr/>
        <a:lstStyle/>
        <a:p>
          <a:r>
            <a:rPr lang="ru-RU" sz="2800" dirty="0" smtClean="0"/>
            <a:t>2.Ситуация на рынке труда в сфере медицины</a:t>
          </a:r>
          <a:endParaRPr lang="ru-RU" sz="2800" dirty="0"/>
        </a:p>
      </dgm:t>
    </dgm:pt>
    <dgm:pt modelId="{C4B8EF3B-4F19-4D2E-868D-7FB716474170}" type="parTrans" cxnId="{E689C337-29F1-42E8-B6BE-8565A1BF6145}">
      <dgm:prSet/>
      <dgm:spPr/>
      <dgm:t>
        <a:bodyPr/>
        <a:lstStyle/>
        <a:p>
          <a:endParaRPr lang="ru-RU"/>
        </a:p>
      </dgm:t>
    </dgm:pt>
    <dgm:pt modelId="{872E2ABD-93F1-441F-83D5-1EA8C26B9BA8}" type="sibTrans" cxnId="{E689C337-29F1-42E8-B6BE-8565A1BF6145}">
      <dgm:prSet/>
      <dgm:spPr/>
      <dgm:t>
        <a:bodyPr/>
        <a:lstStyle/>
        <a:p>
          <a:endParaRPr lang="ru-RU"/>
        </a:p>
      </dgm:t>
    </dgm:pt>
    <dgm:pt modelId="{EEEADF68-B281-421B-90E1-8BA1F9CE43E2}" type="pres">
      <dgm:prSet presAssocID="{0B199049-E5DC-4340-8FB5-99180D75ACA5}" presName="Name0" presStyleCnt="0">
        <dgm:presLayoutVars>
          <dgm:dir/>
          <dgm:resizeHandles val="exact"/>
        </dgm:presLayoutVars>
      </dgm:prSet>
      <dgm:spPr/>
    </dgm:pt>
    <dgm:pt modelId="{6337DC1D-860A-47F3-B330-6911954AFE5E}" type="pres">
      <dgm:prSet presAssocID="{AE6D3D0F-A174-4B7C-A1E4-0C2EFE5E6B74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89C337-29F1-42E8-B6BE-8565A1BF6145}" srcId="{0B199049-E5DC-4340-8FB5-99180D75ACA5}" destId="{AE6D3D0F-A174-4B7C-A1E4-0C2EFE5E6B74}" srcOrd="0" destOrd="0" parTransId="{C4B8EF3B-4F19-4D2E-868D-7FB716474170}" sibTransId="{872E2ABD-93F1-441F-83D5-1EA8C26B9BA8}"/>
    <dgm:cxn modelId="{45151057-C99A-4E41-8DBF-D2E21791D751}" type="presOf" srcId="{0B199049-E5DC-4340-8FB5-99180D75ACA5}" destId="{EEEADF68-B281-421B-90E1-8BA1F9CE43E2}" srcOrd="0" destOrd="0" presId="urn:microsoft.com/office/officeart/2005/8/layout/process1"/>
    <dgm:cxn modelId="{84DCE538-30C1-48D1-B061-1EDAC07FB15D}" type="presOf" srcId="{AE6D3D0F-A174-4B7C-A1E4-0C2EFE5E6B74}" destId="{6337DC1D-860A-47F3-B330-6911954AFE5E}" srcOrd="0" destOrd="0" presId="urn:microsoft.com/office/officeart/2005/8/layout/process1"/>
    <dgm:cxn modelId="{29AF0121-0931-4519-A79E-B7F5D94FEA8B}" type="presParOf" srcId="{EEEADF68-B281-421B-90E1-8BA1F9CE43E2}" destId="{6337DC1D-860A-47F3-B330-6911954AFE5E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1B3F123-319F-4095-94A2-0A6E7FA94B7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918424-2106-4AB0-B7B4-759072A88647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3.Отношения с профессиональными и общественными объединениями</a:t>
          </a:r>
          <a:endParaRPr lang="ru-RU" dirty="0">
            <a:solidFill>
              <a:schemeClr val="tx1"/>
            </a:solidFill>
          </a:endParaRPr>
        </a:p>
      </dgm:t>
    </dgm:pt>
    <dgm:pt modelId="{FF33ABF5-BC81-4217-A9EA-40389BC993F2}" type="parTrans" cxnId="{B7257AB0-F54C-4B92-8B2B-0921FAF59CBE}">
      <dgm:prSet/>
      <dgm:spPr/>
      <dgm:t>
        <a:bodyPr/>
        <a:lstStyle/>
        <a:p>
          <a:endParaRPr lang="ru-RU"/>
        </a:p>
      </dgm:t>
    </dgm:pt>
    <dgm:pt modelId="{36392994-1D2D-42FF-9EE4-995236FA7817}" type="sibTrans" cxnId="{B7257AB0-F54C-4B92-8B2B-0921FAF59CBE}">
      <dgm:prSet/>
      <dgm:spPr/>
      <dgm:t>
        <a:bodyPr/>
        <a:lstStyle/>
        <a:p>
          <a:endParaRPr lang="ru-RU"/>
        </a:p>
      </dgm:t>
    </dgm:pt>
    <dgm:pt modelId="{A94DA63F-D4F9-4DB4-8E9C-907A9420B5EB}" type="pres">
      <dgm:prSet presAssocID="{D1B3F123-319F-4095-94A2-0A6E7FA94B7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E7C5A5-3802-4FD5-9EA3-01F1DF167A98}" type="pres">
      <dgm:prSet presAssocID="{34918424-2106-4AB0-B7B4-759072A88647}" presName="node" presStyleLbl="node1" presStyleIdx="0" presStyleCnt="1" custScaleY="22222" custLinFactNeighborX="-1905" custLinFactNeighborY="3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6982868-6309-41B5-8360-B02B85A4C834}" type="presOf" srcId="{D1B3F123-319F-4095-94A2-0A6E7FA94B7C}" destId="{A94DA63F-D4F9-4DB4-8E9C-907A9420B5EB}" srcOrd="0" destOrd="0" presId="urn:microsoft.com/office/officeart/2005/8/layout/process1"/>
    <dgm:cxn modelId="{B7257AB0-F54C-4B92-8B2B-0921FAF59CBE}" srcId="{D1B3F123-319F-4095-94A2-0A6E7FA94B7C}" destId="{34918424-2106-4AB0-B7B4-759072A88647}" srcOrd="0" destOrd="0" parTransId="{FF33ABF5-BC81-4217-A9EA-40389BC993F2}" sibTransId="{36392994-1D2D-42FF-9EE4-995236FA7817}"/>
    <dgm:cxn modelId="{CDB1F0A7-E43D-4035-81EA-7CFC04259178}" type="presOf" srcId="{34918424-2106-4AB0-B7B4-759072A88647}" destId="{18E7C5A5-3802-4FD5-9EA3-01F1DF167A98}" srcOrd="0" destOrd="0" presId="urn:microsoft.com/office/officeart/2005/8/layout/process1"/>
    <dgm:cxn modelId="{2B9B5D93-D7BB-4F9B-90C1-7C40EA075C35}" type="presParOf" srcId="{A94DA63F-D4F9-4DB4-8E9C-907A9420B5EB}" destId="{18E7C5A5-3802-4FD5-9EA3-01F1DF167A98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CF72BAF-96F4-4D9B-9408-D44AB33107FF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</dgm:pt>
    <dgm:pt modelId="{6307992B-B7C3-4B0A-B662-3D0F5E7F9545}">
      <dgm:prSet phldrT="[Текст]"/>
      <dgm:spPr/>
      <dgm:t>
        <a:bodyPr/>
        <a:lstStyle/>
        <a:p>
          <a:r>
            <a:rPr lang="ru-RU" u="none" dirty="0" smtClean="0"/>
            <a:t>1. Ц</a:t>
          </a:r>
          <a:r>
            <a:rPr lang="ru-RU" dirty="0" smtClean="0"/>
            <a:t>ели медицинского учреждения, их проработанность во времени и перспективе</a:t>
          </a:r>
          <a:endParaRPr lang="ru-RU" dirty="0"/>
        </a:p>
      </dgm:t>
    </dgm:pt>
    <dgm:pt modelId="{EF9F34A7-6AB8-4E20-B338-803937DC0E1D}" type="parTrans" cxnId="{265FC92D-1916-40AD-9B04-AD3F6200F006}">
      <dgm:prSet/>
      <dgm:spPr/>
      <dgm:t>
        <a:bodyPr/>
        <a:lstStyle/>
        <a:p>
          <a:endParaRPr lang="ru-RU"/>
        </a:p>
      </dgm:t>
    </dgm:pt>
    <dgm:pt modelId="{2691CE07-6A40-4D7B-86BA-26D05F308CF2}" type="sibTrans" cxnId="{265FC92D-1916-40AD-9B04-AD3F6200F006}">
      <dgm:prSet/>
      <dgm:spPr/>
      <dgm:t>
        <a:bodyPr/>
        <a:lstStyle/>
        <a:p>
          <a:endParaRPr lang="ru-RU"/>
        </a:p>
      </dgm:t>
    </dgm:pt>
    <dgm:pt modelId="{F91F4C75-35F2-4476-95FB-41AAC5A778C1}">
      <dgm:prSet phldrT="[Текст]"/>
      <dgm:spPr/>
      <dgm:t>
        <a:bodyPr/>
        <a:lstStyle/>
        <a:p>
          <a:r>
            <a:rPr lang="ru-RU" u="none" dirty="0" smtClean="0"/>
            <a:t>2.Ст</a:t>
          </a:r>
          <a:r>
            <a:rPr lang="ru-RU" dirty="0" smtClean="0"/>
            <a:t>иль управления, закрепленный в структуре организации</a:t>
          </a:r>
          <a:endParaRPr lang="ru-RU" dirty="0"/>
        </a:p>
      </dgm:t>
    </dgm:pt>
    <dgm:pt modelId="{7F9D3490-469F-4A30-8D41-DE7282BF47F7}" type="parTrans" cxnId="{AF97A04A-3BFF-49FA-861C-D2389C253938}">
      <dgm:prSet/>
      <dgm:spPr/>
      <dgm:t>
        <a:bodyPr/>
        <a:lstStyle/>
        <a:p>
          <a:endParaRPr lang="ru-RU"/>
        </a:p>
      </dgm:t>
    </dgm:pt>
    <dgm:pt modelId="{F8E4FF11-AE5A-4907-9C11-E28D2E2B6AB5}" type="sibTrans" cxnId="{AF97A04A-3BFF-49FA-861C-D2389C253938}">
      <dgm:prSet/>
      <dgm:spPr/>
      <dgm:t>
        <a:bodyPr/>
        <a:lstStyle/>
        <a:p>
          <a:endParaRPr lang="ru-RU"/>
        </a:p>
      </dgm:t>
    </dgm:pt>
    <dgm:pt modelId="{66BB167B-5C4B-431C-8131-C8CE86C467E6}">
      <dgm:prSet phldrT="[Текст]"/>
      <dgm:spPr/>
      <dgm:t>
        <a:bodyPr/>
        <a:lstStyle/>
        <a:p>
          <a:r>
            <a:rPr lang="ru-RU" u="none" dirty="0" smtClean="0"/>
            <a:t>3.У</a:t>
          </a:r>
          <a:r>
            <a:rPr lang="ru-RU" dirty="0" smtClean="0"/>
            <a:t>словия труда</a:t>
          </a:r>
          <a:r>
            <a:rPr lang="ru-RU" u="sng" dirty="0" smtClean="0"/>
            <a:t> </a:t>
          </a:r>
          <a:endParaRPr lang="ru-RU" dirty="0"/>
        </a:p>
      </dgm:t>
    </dgm:pt>
    <dgm:pt modelId="{503E45EC-6EC9-4D9E-AF5C-C5E28F3376DB}" type="parTrans" cxnId="{5FD1C795-5A8B-41CC-8271-647DC06F801E}">
      <dgm:prSet/>
      <dgm:spPr/>
      <dgm:t>
        <a:bodyPr/>
        <a:lstStyle/>
        <a:p>
          <a:endParaRPr lang="ru-RU"/>
        </a:p>
      </dgm:t>
    </dgm:pt>
    <dgm:pt modelId="{D5659998-C117-4A53-9DD8-3CAB8287C9E6}" type="sibTrans" cxnId="{5FD1C795-5A8B-41CC-8271-647DC06F801E}">
      <dgm:prSet/>
      <dgm:spPr/>
      <dgm:t>
        <a:bodyPr/>
        <a:lstStyle/>
        <a:p>
          <a:endParaRPr lang="ru-RU"/>
        </a:p>
      </dgm:t>
    </dgm:pt>
    <dgm:pt modelId="{5387FE99-F7EF-4DE6-A1F6-FB2FA39D5E5F}">
      <dgm:prSet phldrT="[Текст]"/>
      <dgm:spPr/>
      <dgm:t>
        <a:bodyPr/>
        <a:lstStyle/>
        <a:p>
          <a:r>
            <a:rPr lang="ru-RU" u="none" dirty="0" smtClean="0"/>
            <a:t>4.К</a:t>
          </a:r>
          <a:r>
            <a:rPr lang="ru-RU" dirty="0" smtClean="0"/>
            <a:t>ачественные характеристики трудового коллектива</a:t>
          </a:r>
          <a:endParaRPr lang="ru-RU" dirty="0"/>
        </a:p>
      </dgm:t>
    </dgm:pt>
    <dgm:pt modelId="{EA5FFF5E-1D9F-4205-8EAB-28C68B73098A}" type="parTrans" cxnId="{F750E06D-7EB8-4C82-9912-84C93711EBE9}">
      <dgm:prSet/>
      <dgm:spPr/>
      <dgm:t>
        <a:bodyPr/>
        <a:lstStyle/>
        <a:p>
          <a:endParaRPr lang="ru-RU"/>
        </a:p>
      </dgm:t>
    </dgm:pt>
    <dgm:pt modelId="{C0CADE69-BE22-4BEF-AC63-DEFD0667A64F}" type="sibTrans" cxnId="{F750E06D-7EB8-4C82-9912-84C93711EBE9}">
      <dgm:prSet/>
      <dgm:spPr/>
      <dgm:t>
        <a:bodyPr/>
        <a:lstStyle/>
        <a:p>
          <a:endParaRPr lang="ru-RU"/>
        </a:p>
      </dgm:t>
    </dgm:pt>
    <dgm:pt modelId="{B82CB5A9-43CB-41D2-91C1-997042064143}">
      <dgm:prSet phldrT="[Текст]"/>
      <dgm:spPr/>
      <dgm:t>
        <a:bodyPr/>
        <a:lstStyle/>
        <a:p>
          <a:r>
            <a:rPr lang="ru-RU" u="none" dirty="0" smtClean="0"/>
            <a:t>5.М</a:t>
          </a:r>
          <a:r>
            <a:rPr lang="ru-RU" dirty="0" smtClean="0"/>
            <a:t>етоды работы с персоналом</a:t>
          </a:r>
          <a:endParaRPr lang="ru-RU" dirty="0"/>
        </a:p>
      </dgm:t>
    </dgm:pt>
    <dgm:pt modelId="{C819216D-953A-40FF-8137-52EC4CBFBC6D}" type="parTrans" cxnId="{A3E12306-CE0E-4C51-BA94-9061F385EC2F}">
      <dgm:prSet/>
      <dgm:spPr/>
      <dgm:t>
        <a:bodyPr/>
        <a:lstStyle/>
        <a:p>
          <a:endParaRPr lang="ru-RU"/>
        </a:p>
      </dgm:t>
    </dgm:pt>
    <dgm:pt modelId="{95DC1F83-1FE3-4FB4-9FD4-603BA8946BF6}" type="sibTrans" cxnId="{A3E12306-CE0E-4C51-BA94-9061F385EC2F}">
      <dgm:prSet/>
      <dgm:spPr/>
      <dgm:t>
        <a:bodyPr/>
        <a:lstStyle/>
        <a:p>
          <a:endParaRPr lang="ru-RU"/>
        </a:p>
      </dgm:t>
    </dgm:pt>
    <dgm:pt modelId="{FCF3090C-1514-41AB-83FA-4ED5D7DDFB17}" type="pres">
      <dgm:prSet presAssocID="{BCF72BAF-96F4-4D9B-9408-D44AB33107FF}" presName="compositeShape" presStyleCnt="0">
        <dgm:presLayoutVars>
          <dgm:chMax val="7"/>
          <dgm:dir/>
          <dgm:resizeHandles val="exact"/>
        </dgm:presLayoutVars>
      </dgm:prSet>
      <dgm:spPr/>
    </dgm:pt>
    <dgm:pt modelId="{C7DAB9C8-CF2D-48D1-8787-2580377EC068}" type="pres">
      <dgm:prSet presAssocID="{6307992B-B7C3-4B0A-B662-3D0F5E7F9545}" presName="circ1" presStyleLbl="vennNode1" presStyleIdx="0" presStyleCnt="5"/>
      <dgm:spPr/>
    </dgm:pt>
    <dgm:pt modelId="{0CF35654-43F4-4B13-865E-D0D8D9C13385}" type="pres">
      <dgm:prSet presAssocID="{6307992B-B7C3-4B0A-B662-3D0F5E7F954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7B9EE-368A-450E-9534-204778781944}" type="pres">
      <dgm:prSet presAssocID="{F91F4C75-35F2-4476-95FB-41AAC5A778C1}" presName="circ2" presStyleLbl="vennNode1" presStyleIdx="1" presStyleCnt="5"/>
      <dgm:spPr/>
    </dgm:pt>
    <dgm:pt modelId="{969D5E67-E719-44E6-870A-48D924F1FB82}" type="pres">
      <dgm:prSet presAssocID="{F91F4C75-35F2-4476-95FB-41AAC5A778C1}" presName="circ2Tx" presStyleLbl="revTx" presStyleIdx="0" presStyleCnt="0" custScaleY="1232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0E411-09A3-4691-B2FA-281A84E9E646}" type="pres">
      <dgm:prSet presAssocID="{66BB167B-5C4B-431C-8131-C8CE86C467E6}" presName="circ3" presStyleLbl="vennNode1" presStyleIdx="2" presStyleCnt="5"/>
      <dgm:spPr/>
    </dgm:pt>
    <dgm:pt modelId="{16401E80-E991-472B-917A-43F704013BE1}" type="pres">
      <dgm:prSet presAssocID="{66BB167B-5C4B-431C-8131-C8CE86C467E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1139FF-5B26-4058-A3FC-24CD13BEB823}" type="pres">
      <dgm:prSet presAssocID="{5387FE99-F7EF-4DE6-A1F6-FB2FA39D5E5F}" presName="circ4" presStyleLbl="vennNode1" presStyleIdx="3" presStyleCnt="5"/>
      <dgm:spPr/>
    </dgm:pt>
    <dgm:pt modelId="{DC3A3AF9-FF51-4A17-932F-7AAA726E0780}" type="pres">
      <dgm:prSet presAssocID="{5387FE99-F7EF-4DE6-A1F6-FB2FA39D5E5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7CA283-86F2-4144-BAFA-1491AAE81F3F}" type="pres">
      <dgm:prSet presAssocID="{B82CB5A9-43CB-41D2-91C1-997042064143}" presName="circ5" presStyleLbl="vennNode1" presStyleIdx="4" presStyleCnt="5"/>
      <dgm:spPr/>
    </dgm:pt>
    <dgm:pt modelId="{AFFE1D55-25FD-496B-B746-AA9385819427}" type="pres">
      <dgm:prSet presAssocID="{B82CB5A9-43CB-41D2-91C1-997042064143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593623-E393-484E-B6AB-8BA3451C045B}" type="presOf" srcId="{66BB167B-5C4B-431C-8131-C8CE86C467E6}" destId="{16401E80-E991-472B-917A-43F704013BE1}" srcOrd="0" destOrd="0" presId="urn:microsoft.com/office/officeart/2005/8/layout/venn1"/>
    <dgm:cxn modelId="{F750E06D-7EB8-4C82-9912-84C93711EBE9}" srcId="{BCF72BAF-96F4-4D9B-9408-D44AB33107FF}" destId="{5387FE99-F7EF-4DE6-A1F6-FB2FA39D5E5F}" srcOrd="3" destOrd="0" parTransId="{EA5FFF5E-1D9F-4205-8EAB-28C68B73098A}" sibTransId="{C0CADE69-BE22-4BEF-AC63-DEFD0667A64F}"/>
    <dgm:cxn modelId="{A3E12306-CE0E-4C51-BA94-9061F385EC2F}" srcId="{BCF72BAF-96F4-4D9B-9408-D44AB33107FF}" destId="{B82CB5A9-43CB-41D2-91C1-997042064143}" srcOrd="4" destOrd="0" parTransId="{C819216D-953A-40FF-8137-52EC4CBFBC6D}" sibTransId="{95DC1F83-1FE3-4FB4-9FD4-603BA8946BF6}"/>
    <dgm:cxn modelId="{A009C436-24F2-4BA4-90AA-4FBEFB825661}" type="presOf" srcId="{5387FE99-F7EF-4DE6-A1F6-FB2FA39D5E5F}" destId="{DC3A3AF9-FF51-4A17-932F-7AAA726E0780}" srcOrd="0" destOrd="0" presId="urn:microsoft.com/office/officeart/2005/8/layout/venn1"/>
    <dgm:cxn modelId="{74B40E6F-E971-42BC-AF2F-C9E48A89F0F1}" type="presOf" srcId="{F91F4C75-35F2-4476-95FB-41AAC5A778C1}" destId="{969D5E67-E719-44E6-870A-48D924F1FB82}" srcOrd="0" destOrd="0" presId="urn:microsoft.com/office/officeart/2005/8/layout/venn1"/>
    <dgm:cxn modelId="{8157D758-1A95-4237-AE6D-F25AC96F6834}" type="presOf" srcId="{6307992B-B7C3-4B0A-B662-3D0F5E7F9545}" destId="{0CF35654-43F4-4B13-865E-D0D8D9C13385}" srcOrd="0" destOrd="0" presId="urn:microsoft.com/office/officeart/2005/8/layout/venn1"/>
    <dgm:cxn modelId="{AF97A04A-3BFF-49FA-861C-D2389C253938}" srcId="{BCF72BAF-96F4-4D9B-9408-D44AB33107FF}" destId="{F91F4C75-35F2-4476-95FB-41AAC5A778C1}" srcOrd="1" destOrd="0" parTransId="{7F9D3490-469F-4A30-8D41-DE7282BF47F7}" sibTransId="{F8E4FF11-AE5A-4907-9C11-E28D2E2B6AB5}"/>
    <dgm:cxn modelId="{5FD1C795-5A8B-41CC-8271-647DC06F801E}" srcId="{BCF72BAF-96F4-4D9B-9408-D44AB33107FF}" destId="{66BB167B-5C4B-431C-8131-C8CE86C467E6}" srcOrd="2" destOrd="0" parTransId="{503E45EC-6EC9-4D9E-AF5C-C5E28F3376DB}" sibTransId="{D5659998-C117-4A53-9DD8-3CAB8287C9E6}"/>
    <dgm:cxn modelId="{6BF04339-D3BB-4085-B341-44502280C3F8}" type="presOf" srcId="{B82CB5A9-43CB-41D2-91C1-997042064143}" destId="{AFFE1D55-25FD-496B-B746-AA9385819427}" srcOrd="0" destOrd="0" presId="urn:microsoft.com/office/officeart/2005/8/layout/venn1"/>
    <dgm:cxn modelId="{1650BDE6-F146-4BE1-B6B0-2C32C186E3E8}" type="presOf" srcId="{BCF72BAF-96F4-4D9B-9408-D44AB33107FF}" destId="{FCF3090C-1514-41AB-83FA-4ED5D7DDFB17}" srcOrd="0" destOrd="0" presId="urn:microsoft.com/office/officeart/2005/8/layout/venn1"/>
    <dgm:cxn modelId="{265FC92D-1916-40AD-9B04-AD3F6200F006}" srcId="{BCF72BAF-96F4-4D9B-9408-D44AB33107FF}" destId="{6307992B-B7C3-4B0A-B662-3D0F5E7F9545}" srcOrd="0" destOrd="0" parTransId="{EF9F34A7-6AB8-4E20-B338-803937DC0E1D}" sibTransId="{2691CE07-6A40-4D7B-86BA-26D05F308CF2}"/>
    <dgm:cxn modelId="{C0F28AFA-FA34-4CF5-894F-9AC627425CA4}" type="presParOf" srcId="{FCF3090C-1514-41AB-83FA-4ED5D7DDFB17}" destId="{C7DAB9C8-CF2D-48D1-8787-2580377EC068}" srcOrd="0" destOrd="0" presId="urn:microsoft.com/office/officeart/2005/8/layout/venn1"/>
    <dgm:cxn modelId="{E41E4A67-2004-4B63-9F97-F495C6954325}" type="presParOf" srcId="{FCF3090C-1514-41AB-83FA-4ED5D7DDFB17}" destId="{0CF35654-43F4-4B13-865E-D0D8D9C13385}" srcOrd="1" destOrd="0" presId="urn:microsoft.com/office/officeart/2005/8/layout/venn1"/>
    <dgm:cxn modelId="{9B5209DE-FB56-42EE-A442-BE44A8588CC7}" type="presParOf" srcId="{FCF3090C-1514-41AB-83FA-4ED5D7DDFB17}" destId="{4427B9EE-368A-450E-9534-204778781944}" srcOrd="2" destOrd="0" presId="urn:microsoft.com/office/officeart/2005/8/layout/venn1"/>
    <dgm:cxn modelId="{C9027484-297B-4467-8815-D307973FBDCD}" type="presParOf" srcId="{FCF3090C-1514-41AB-83FA-4ED5D7DDFB17}" destId="{969D5E67-E719-44E6-870A-48D924F1FB82}" srcOrd="3" destOrd="0" presId="urn:microsoft.com/office/officeart/2005/8/layout/venn1"/>
    <dgm:cxn modelId="{8836629A-ADD1-4143-B44A-FB15F7FBCB0B}" type="presParOf" srcId="{FCF3090C-1514-41AB-83FA-4ED5D7DDFB17}" destId="{2540E411-09A3-4691-B2FA-281A84E9E646}" srcOrd="4" destOrd="0" presId="urn:microsoft.com/office/officeart/2005/8/layout/venn1"/>
    <dgm:cxn modelId="{862852BD-6C73-406C-A630-A6AAC27579E7}" type="presParOf" srcId="{FCF3090C-1514-41AB-83FA-4ED5D7DDFB17}" destId="{16401E80-E991-472B-917A-43F704013BE1}" srcOrd="5" destOrd="0" presId="urn:microsoft.com/office/officeart/2005/8/layout/venn1"/>
    <dgm:cxn modelId="{990868EC-8285-4D19-8875-1D34E00F1575}" type="presParOf" srcId="{FCF3090C-1514-41AB-83FA-4ED5D7DDFB17}" destId="{EF1139FF-5B26-4058-A3FC-24CD13BEB823}" srcOrd="6" destOrd="0" presId="urn:microsoft.com/office/officeart/2005/8/layout/venn1"/>
    <dgm:cxn modelId="{1A310748-7951-4E46-86AC-E70B51172B62}" type="presParOf" srcId="{FCF3090C-1514-41AB-83FA-4ED5D7DDFB17}" destId="{DC3A3AF9-FF51-4A17-932F-7AAA726E0780}" srcOrd="7" destOrd="0" presId="urn:microsoft.com/office/officeart/2005/8/layout/venn1"/>
    <dgm:cxn modelId="{29438545-DC6D-4622-B059-A90FD8A7F36C}" type="presParOf" srcId="{FCF3090C-1514-41AB-83FA-4ED5D7DDFB17}" destId="{D97CA283-86F2-4144-BAFA-1491AAE81F3F}" srcOrd="8" destOrd="0" presId="urn:microsoft.com/office/officeart/2005/8/layout/venn1"/>
    <dgm:cxn modelId="{3D8A0866-866B-49C3-8E72-881CA5EFCA9C}" type="presParOf" srcId="{FCF3090C-1514-41AB-83FA-4ED5D7DDFB17}" destId="{AFFE1D55-25FD-496B-B746-AA9385819427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29" csCatId="colorful" phldr="1"/>
      <dgm:spPr/>
      <dgm:t>
        <a:bodyPr/>
        <a:lstStyle/>
        <a:p>
          <a:endParaRPr lang="ru-RU"/>
        </a:p>
      </dgm:t>
    </dgm:pt>
    <dgm:pt modelId="{9D8F69F0-7EFD-41B1-804E-E39C789BD53B}">
      <dgm:prSet phldrT="[Текст]" custT="1"/>
      <dgm:spPr/>
      <dgm:t>
        <a:bodyPr/>
        <a:lstStyle/>
        <a:p>
          <a:r>
            <a:rPr lang="ru-RU" sz="1800" dirty="0" smtClean="0"/>
            <a:t>1. </a:t>
          </a:r>
        </a:p>
        <a:p>
          <a:r>
            <a:rPr lang="ru-RU" sz="1800" dirty="0" smtClean="0"/>
            <a:t>Связь со стратегией</a:t>
          </a:r>
          <a:endParaRPr lang="ru-RU" sz="1800" dirty="0"/>
        </a:p>
      </dgm:t>
    </dgm:pt>
    <dgm:pt modelId="{599CBD95-3E58-4C2A-BEF8-2CB0AD6A6402}" type="parTrans" cxnId="{1A281FC6-BA21-4E4D-A2AA-966F4AA16CC3}">
      <dgm:prSet/>
      <dgm:spPr/>
      <dgm:t>
        <a:bodyPr/>
        <a:lstStyle/>
        <a:p>
          <a:endParaRPr lang="ru-RU" sz="1800"/>
        </a:p>
      </dgm:t>
    </dgm:pt>
    <dgm:pt modelId="{86701479-A16E-4A90-B1CB-6BE65AD649DB}" type="sibTrans" cxnId="{1A281FC6-BA21-4E4D-A2AA-966F4AA16CC3}">
      <dgm:prSet/>
      <dgm:spPr/>
      <dgm:t>
        <a:bodyPr/>
        <a:lstStyle/>
        <a:p>
          <a:endParaRPr lang="ru-RU" sz="1800"/>
        </a:p>
      </dgm:t>
    </dgm:pt>
    <dgm:pt modelId="{442D54EE-0CB4-42DF-9517-220B6B339A91}">
      <dgm:prSet phldrT="[Текст]" custT="1"/>
      <dgm:spPr/>
      <dgm:t>
        <a:bodyPr/>
        <a:lstStyle/>
        <a:p>
          <a:r>
            <a:rPr lang="ru-RU" sz="1800" dirty="0" smtClean="0"/>
            <a:t>4. </a:t>
          </a:r>
        </a:p>
        <a:p>
          <a:r>
            <a:rPr lang="ru-RU" sz="1800" dirty="0" smtClean="0"/>
            <a:t>Философия медицинского учреждения в отношении своего персонала</a:t>
          </a:r>
        </a:p>
      </dgm:t>
    </dgm:pt>
    <dgm:pt modelId="{D6588DF9-3871-4618-8DDC-81219B1DDE4C}" type="parTrans" cxnId="{5DDD7B54-6A11-423C-AEB5-01C1031C3C01}">
      <dgm:prSet/>
      <dgm:spPr/>
      <dgm:t>
        <a:bodyPr/>
        <a:lstStyle/>
        <a:p>
          <a:endParaRPr lang="ru-RU" sz="1800"/>
        </a:p>
      </dgm:t>
    </dgm:pt>
    <dgm:pt modelId="{2BBC4BC9-A4AD-4636-BB26-0A3809097161}" type="sibTrans" cxnId="{5DDD7B54-6A11-423C-AEB5-01C1031C3C01}">
      <dgm:prSet/>
      <dgm:spPr/>
      <dgm:t>
        <a:bodyPr/>
        <a:lstStyle/>
        <a:p>
          <a:endParaRPr lang="ru-RU" sz="1800"/>
        </a:p>
      </dgm:t>
    </dgm:pt>
    <dgm:pt modelId="{E86F942F-D3C7-4336-8902-F6BD6B4BA6F7}">
      <dgm:prSet phldrT="[Текст]" custT="1"/>
      <dgm:spPr/>
      <dgm:t>
        <a:bodyPr/>
        <a:lstStyle/>
        <a:p>
          <a:r>
            <a:rPr lang="ru-RU" sz="1800" dirty="0" smtClean="0"/>
            <a:t>2. </a:t>
          </a:r>
        </a:p>
        <a:p>
          <a:r>
            <a:rPr lang="ru-RU" sz="1800" dirty="0" smtClean="0"/>
            <a:t>Ориентация на долговременное планирование</a:t>
          </a:r>
        </a:p>
      </dgm:t>
    </dgm:pt>
    <dgm:pt modelId="{05999786-0F80-46DE-B5AF-4E112BCBD4B5}" type="parTrans" cxnId="{E2AAB145-B0E6-472B-8591-566C22CC63A9}">
      <dgm:prSet/>
      <dgm:spPr/>
      <dgm:t>
        <a:bodyPr/>
        <a:lstStyle/>
        <a:p>
          <a:endParaRPr lang="ru-RU" sz="1800"/>
        </a:p>
      </dgm:t>
    </dgm:pt>
    <dgm:pt modelId="{E137AE3E-631B-48F7-A8C7-BF4E445D8F22}" type="sibTrans" cxnId="{E2AAB145-B0E6-472B-8591-566C22CC63A9}">
      <dgm:prSet/>
      <dgm:spPr/>
      <dgm:t>
        <a:bodyPr/>
        <a:lstStyle/>
        <a:p>
          <a:endParaRPr lang="ru-RU" sz="1800"/>
        </a:p>
      </dgm:t>
    </dgm:pt>
    <dgm:pt modelId="{B38F89F3-6CD1-4D61-802F-23A378B331E0}">
      <dgm:prSet phldrT="[Текст]" custT="1"/>
      <dgm:spPr/>
      <dgm:t>
        <a:bodyPr/>
        <a:lstStyle/>
        <a:p>
          <a:r>
            <a:rPr lang="ru-RU" sz="1800" dirty="0" smtClean="0"/>
            <a:t>3. </a:t>
          </a:r>
        </a:p>
        <a:p>
          <a:r>
            <a:rPr lang="ru-RU" sz="1800" dirty="0" smtClean="0"/>
            <a:t>Значимость роли персонала в организации</a:t>
          </a:r>
          <a:endParaRPr lang="ru-RU" sz="1800" dirty="0"/>
        </a:p>
      </dgm:t>
    </dgm:pt>
    <dgm:pt modelId="{0AD2BCE1-E915-4296-AE00-6DD289E0FB7C}" type="parTrans" cxnId="{DD3D89FA-821D-4145-BC02-F8D86C99FD66}">
      <dgm:prSet/>
      <dgm:spPr/>
      <dgm:t>
        <a:bodyPr/>
        <a:lstStyle/>
        <a:p>
          <a:endParaRPr lang="ru-RU" sz="1800"/>
        </a:p>
      </dgm:t>
    </dgm:pt>
    <dgm:pt modelId="{7A600809-03CB-42F6-BF35-05CC9A20513D}" type="sibTrans" cxnId="{DD3D89FA-821D-4145-BC02-F8D86C99FD66}">
      <dgm:prSet/>
      <dgm:spPr/>
      <dgm:t>
        <a:bodyPr/>
        <a:lstStyle/>
        <a:p>
          <a:endParaRPr lang="ru-RU" sz="1800"/>
        </a:p>
      </dgm:t>
    </dgm:pt>
    <dgm:pt modelId="{26F10DFF-2474-4C9B-9F4B-188C19E7E226}">
      <dgm:prSet phldrT="[Текст]" custT="1"/>
      <dgm:spPr/>
      <dgm:t>
        <a:bodyPr/>
        <a:lstStyle/>
        <a:p>
          <a:r>
            <a:rPr lang="ru-RU" sz="1800" dirty="0" smtClean="0"/>
            <a:t>5. </a:t>
          </a:r>
        </a:p>
        <a:p>
          <a:r>
            <a:rPr lang="ru-RU" sz="1800" dirty="0" smtClean="0"/>
            <a:t>Система взаимосвязанных функций и процедур по работе с персоналом</a:t>
          </a:r>
        </a:p>
      </dgm:t>
    </dgm:pt>
    <dgm:pt modelId="{0C7874DC-BE6B-43EA-8C3D-DBDDE79C6213}" type="sibTrans" cxnId="{6B0CB453-48FF-4629-9623-1F0C88252243}">
      <dgm:prSet/>
      <dgm:spPr/>
      <dgm:t>
        <a:bodyPr/>
        <a:lstStyle/>
        <a:p>
          <a:endParaRPr lang="ru-RU" sz="1800"/>
        </a:p>
      </dgm:t>
    </dgm:pt>
    <dgm:pt modelId="{A2AB8329-9849-48F7-ACA8-B8645378228A}" type="parTrans" cxnId="{6B0CB453-48FF-4629-9623-1F0C88252243}">
      <dgm:prSet/>
      <dgm:spPr/>
      <dgm:t>
        <a:bodyPr/>
        <a:lstStyle/>
        <a:p>
          <a:endParaRPr lang="ru-RU" sz="1800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47DE75-6C63-4BE2-A4C7-923B953C8B86}" type="pres">
      <dgm:prSet presAssocID="{9D8F69F0-7EFD-41B1-804E-E39C789BD53B}" presName="node" presStyleLbl="node1" presStyleIdx="0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3D4-D883-431D-A9E5-3BF87D3F390B}" type="pres">
      <dgm:prSet presAssocID="{86701479-A16E-4A90-B1CB-6BE65AD649DB}" presName="sibTrans" presStyleCnt="0"/>
      <dgm:spPr/>
    </dgm:pt>
    <dgm:pt modelId="{A3256D98-C028-4546-8CF1-DB5B8B923B47}" type="pres">
      <dgm:prSet presAssocID="{E86F942F-D3C7-4336-8902-F6BD6B4BA6F7}" presName="node" presStyleLbl="node1" presStyleIdx="1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07935-793F-4B1C-95F7-A719D86E127D}" type="pres">
      <dgm:prSet presAssocID="{E137AE3E-631B-48F7-A8C7-BF4E445D8F22}" presName="sibTrans" presStyleCnt="0"/>
      <dgm:spPr/>
    </dgm:pt>
    <dgm:pt modelId="{B801AEAD-3AC8-4156-93AC-F672CEC08997}" type="pres">
      <dgm:prSet presAssocID="{B38F89F3-6CD1-4D61-802F-23A378B331E0}" presName="node" presStyleLbl="node1" presStyleIdx="2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1A852-9268-4342-B2DB-015701D3A7CC}" type="pres">
      <dgm:prSet presAssocID="{7A600809-03CB-42F6-BF35-05CC9A20513D}" presName="sibTrans" presStyleCnt="0"/>
      <dgm:spPr/>
    </dgm:pt>
    <dgm:pt modelId="{9BDC0F3A-5CEC-48FC-8F70-CB2F8DFC9AFA}" type="pres">
      <dgm:prSet presAssocID="{442D54EE-0CB4-42DF-9517-220B6B339A91}" presName="node" presStyleLbl="node1" presStyleIdx="3" presStyleCnt="5" custScaleY="174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5672F-A8EF-47B9-BC0E-E5B506B9F8DB}" type="pres">
      <dgm:prSet presAssocID="{2BBC4BC9-A4AD-4636-BB26-0A3809097161}" presName="sibTrans" presStyleCnt="0"/>
      <dgm:spPr/>
    </dgm:pt>
    <dgm:pt modelId="{DFBB3375-7B25-4314-81D8-6F34ED798CFC}" type="pres">
      <dgm:prSet presAssocID="{26F10DFF-2474-4C9B-9F4B-188C19E7E226}" presName="node" presStyleLbl="node1" presStyleIdx="4" presStyleCnt="5" custScaleY="174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3D89FA-821D-4145-BC02-F8D86C99FD66}" srcId="{799DCED9-5D62-46D1-8CDD-A5F251D1D385}" destId="{B38F89F3-6CD1-4D61-802F-23A378B331E0}" srcOrd="2" destOrd="0" parTransId="{0AD2BCE1-E915-4296-AE00-6DD289E0FB7C}" sibTransId="{7A600809-03CB-42F6-BF35-05CC9A20513D}"/>
    <dgm:cxn modelId="{D78F91B7-387F-4DF1-A608-AC21EAF8A104}" type="presOf" srcId="{9D8F69F0-7EFD-41B1-804E-E39C789BD53B}" destId="{E247DE75-6C63-4BE2-A4C7-923B953C8B86}" srcOrd="0" destOrd="0" presId="urn:microsoft.com/office/officeart/2005/8/layout/default#8"/>
    <dgm:cxn modelId="{29CD26B7-DDF5-4EDA-AB20-6D758AC3A76B}" type="presOf" srcId="{E86F942F-D3C7-4336-8902-F6BD6B4BA6F7}" destId="{A3256D98-C028-4546-8CF1-DB5B8B923B47}" srcOrd="0" destOrd="0" presId="urn:microsoft.com/office/officeart/2005/8/layout/default#8"/>
    <dgm:cxn modelId="{5DDD7B54-6A11-423C-AEB5-01C1031C3C01}" srcId="{799DCED9-5D62-46D1-8CDD-A5F251D1D385}" destId="{442D54EE-0CB4-42DF-9517-220B6B339A91}" srcOrd="3" destOrd="0" parTransId="{D6588DF9-3871-4618-8DDC-81219B1DDE4C}" sibTransId="{2BBC4BC9-A4AD-4636-BB26-0A3809097161}"/>
    <dgm:cxn modelId="{6B0CB453-48FF-4629-9623-1F0C88252243}" srcId="{799DCED9-5D62-46D1-8CDD-A5F251D1D385}" destId="{26F10DFF-2474-4C9B-9F4B-188C19E7E226}" srcOrd="4" destOrd="0" parTransId="{A2AB8329-9849-48F7-ACA8-B8645378228A}" sibTransId="{0C7874DC-BE6B-43EA-8C3D-DBDDE79C6213}"/>
    <dgm:cxn modelId="{347F9A24-BCC3-4E8B-9080-B27C61BACC5F}" type="presOf" srcId="{26F10DFF-2474-4C9B-9F4B-188C19E7E226}" destId="{DFBB3375-7B25-4314-81D8-6F34ED798CFC}" srcOrd="0" destOrd="0" presId="urn:microsoft.com/office/officeart/2005/8/layout/default#8"/>
    <dgm:cxn modelId="{56047E69-8158-4799-86E4-3A841E7D0082}" type="presOf" srcId="{799DCED9-5D62-46D1-8CDD-A5F251D1D385}" destId="{8CA57E0B-3E21-428E-8416-CD45FA868668}" srcOrd="0" destOrd="0" presId="urn:microsoft.com/office/officeart/2005/8/layout/default#8"/>
    <dgm:cxn modelId="{BACB3C60-ED04-45EA-B9B8-5207C283525C}" type="presOf" srcId="{442D54EE-0CB4-42DF-9517-220B6B339A91}" destId="{9BDC0F3A-5CEC-48FC-8F70-CB2F8DFC9AFA}" srcOrd="0" destOrd="0" presId="urn:microsoft.com/office/officeart/2005/8/layout/default#8"/>
    <dgm:cxn modelId="{1A281FC6-BA21-4E4D-A2AA-966F4AA16CC3}" srcId="{799DCED9-5D62-46D1-8CDD-A5F251D1D385}" destId="{9D8F69F0-7EFD-41B1-804E-E39C789BD53B}" srcOrd="0" destOrd="0" parTransId="{599CBD95-3E58-4C2A-BEF8-2CB0AD6A6402}" sibTransId="{86701479-A16E-4A90-B1CB-6BE65AD649DB}"/>
    <dgm:cxn modelId="{E2AAB145-B0E6-472B-8591-566C22CC63A9}" srcId="{799DCED9-5D62-46D1-8CDD-A5F251D1D385}" destId="{E86F942F-D3C7-4336-8902-F6BD6B4BA6F7}" srcOrd="1" destOrd="0" parTransId="{05999786-0F80-46DE-B5AF-4E112BCBD4B5}" sibTransId="{E137AE3E-631B-48F7-A8C7-BF4E445D8F22}"/>
    <dgm:cxn modelId="{8F15134D-006B-4924-9E82-3FB139236492}" type="presOf" srcId="{B38F89F3-6CD1-4D61-802F-23A378B331E0}" destId="{B801AEAD-3AC8-4156-93AC-F672CEC08997}" srcOrd="0" destOrd="0" presId="urn:microsoft.com/office/officeart/2005/8/layout/default#8"/>
    <dgm:cxn modelId="{25943A36-2DB7-4173-9B13-C29FB6B595E5}" type="presParOf" srcId="{8CA57E0B-3E21-428E-8416-CD45FA868668}" destId="{E247DE75-6C63-4BE2-A4C7-923B953C8B86}" srcOrd="0" destOrd="0" presId="urn:microsoft.com/office/officeart/2005/8/layout/default#8"/>
    <dgm:cxn modelId="{FB69F0E9-07CE-473F-AE2F-FD79304462E1}" type="presParOf" srcId="{8CA57E0B-3E21-428E-8416-CD45FA868668}" destId="{B8B633D4-D883-431D-A9E5-3BF87D3F390B}" srcOrd="1" destOrd="0" presId="urn:microsoft.com/office/officeart/2005/8/layout/default#8"/>
    <dgm:cxn modelId="{F80E2FF5-3F77-4B71-90CE-9A3C924B1921}" type="presParOf" srcId="{8CA57E0B-3E21-428E-8416-CD45FA868668}" destId="{A3256D98-C028-4546-8CF1-DB5B8B923B47}" srcOrd="2" destOrd="0" presId="urn:microsoft.com/office/officeart/2005/8/layout/default#8"/>
    <dgm:cxn modelId="{6B431DD7-7A98-4473-9F0B-DB80A2385BEC}" type="presParOf" srcId="{8CA57E0B-3E21-428E-8416-CD45FA868668}" destId="{AF207935-793F-4B1C-95F7-A719D86E127D}" srcOrd="3" destOrd="0" presId="urn:microsoft.com/office/officeart/2005/8/layout/default#8"/>
    <dgm:cxn modelId="{A419EB04-5D03-4FE2-BB95-315DFD8987CF}" type="presParOf" srcId="{8CA57E0B-3E21-428E-8416-CD45FA868668}" destId="{B801AEAD-3AC8-4156-93AC-F672CEC08997}" srcOrd="4" destOrd="0" presId="urn:microsoft.com/office/officeart/2005/8/layout/default#8"/>
    <dgm:cxn modelId="{66D20334-DCFB-42EA-80AC-CABF7FF2F99B}" type="presParOf" srcId="{8CA57E0B-3E21-428E-8416-CD45FA868668}" destId="{5671A852-9268-4342-B2DB-015701D3A7CC}" srcOrd="5" destOrd="0" presId="urn:microsoft.com/office/officeart/2005/8/layout/default#8"/>
    <dgm:cxn modelId="{1D661221-BC57-4B0C-BAB3-B193AED56451}" type="presParOf" srcId="{8CA57E0B-3E21-428E-8416-CD45FA868668}" destId="{9BDC0F3A-5CEC-48FC-8F70-CB2F8DFC9AFA}" srcOrd="6" destOrd="0" presId="urn:microsoft.com/office/officeart/2005/8/layout/default#8"/>
    <dgm:cxn modelId="{49E74D78-EE2C-4B8E-8354-63B97E3F798D}" type="presParOf" srcId="{8CA57E0B-3E21-428E-8416-CD45FA868668}" destId="{BD35672F-A8EF-47B9-BC0E-E5B506B9F8DB}" srcOrd="7" destOrd="0" presId="urn:microsoft.com/office/officeart/2005/8/layout/default#8"/>
    <dgm:cxn modelId="{27153CF9-11BF-4A99-A893-9090E96A2764}" type="presParOf" srcId="{8CA57E0B-3E21-428E-8416-CD45FA868668}" destId="{DFBB3375-7B25-4314-81D8-6F34ED798CFC}" srcOrd="8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30" csCatId="colorful" phldr="1"/>
      <dgm:spPr/>
      <dgm:t>
        <a:bodyPr/>
        <a:lstStyle/>
        <a:p>
          <a:endParaRPr lang="ru-RU"/>
        </a:p>
      </dgm:t>
    </dgm:pt>
    <dgm:pt modelId="{9D8F69F0-7EFD-41B1-804E-E39C789BD53B}">
      <dgm:prSet phldrT="[Текст]" custT="1"/>
      <dgm:spPr/>
      <dgm:t>
        <a:bodyPr/>
        <a:lstStyle/>
        <a:p>
          <a:r>
            <a:rPr lang="ru-RU" sz="2800" dirty="0" smtClean="0"/>
            <a:t>1. </a:t>
          </a:r>
        </a:p>
        <a:p>
          <a:r>
            <a:rPr lang="ru-RU" sz="2800" dirty="0" smtClean="0"/>
            <a:t>ПАССИВНАЯ</a:t>
          </a:r>
          <a:endParaRPr lang="ru-RU" sz="2800" dirty="0"/>
        </a:p>
      </dgm:t>
    </dgm:pt>
    <dgm:pt modelId="{599CBD95-3E58-4C2A-BEF8-2CB0AD6A6402}" type="parTrans" cxnId="{1A281FC6-BA21-4E4D-A2AA-966F4AA16CC3}">
      <dgm:prSet/>
      <dgm:spPr/>
      <dgm:t>
        <a:bodyPr/>
        <a:lstStyle/>
        <a:p>
          <a:endParaRPr lang="ru-RU" sz="2800"/>
        </a:p>
      </dgm:t>
    </dgm:pt>
    <dgm:pt modelId="{86701479-A16E-4A90-B1CB-6BE65AD649DB}" type="sibTrans" cxnId="{1A281FC6-BA21-4E4D-A2AA-966F4AA16CC3}">
      <dgm:prSet/>
      <dgm:spPr/>
      <dgm:t>
        <a:bodyPr/>
        <a:lstStyle/>
        <a:p>
          <a:endParaRPr lang="ru-RU" sz="2800"/>
        </a:p>
      </dgm:t>
    </dgm:pt>
    <dgm:pt modelId="{442D54EE-0CB4-42DF-9517-220B6B339A91}">
      <dgm:prSet phldrT="[Текст]" custT="1"/>
      <dgm:spPr/>
      <dgm:t>
        <a:bodyPr/>
        <a:lstStyle/>
        <a:p>
          <a:r>
            <a:rPr lang="ru-RU" sz="2800" dirty="0" smtClean="0"/>
            <a:t>4. </a:t>
          </a:r>
        </a:p>
        <a:p>
          <a:r>
            <a:rPr lang="ru-RU" sz="2800" dirty="0" smtClean="0"/>
            <a:t>АКТИВНАЯ</a:t>
          </a:r>
          <a:endParaRPr lang="ru-RU" sz="2800" dirty="0"/>
        </a:p>
      </dgm:t>
    </dgm:pt>
    <dgm:pt modelId="{D6588DF9-3871-4618-8DDC-81219B1DDE4C}" type="parTrans" cxnId="{5DDD7B54-6A11-423C-AEB5-01C1031C3C01}">
      <dgm:prSet/>
      <dgm:spPr/>
      <dgm:t>
        <a:bodyPr/>
        <a:lstStyle/>
        <a:p>
          <a:endParaRPr lang="ru-RU" sz="2800"/>
        </a:p>
      </dgm:t>
    </dgm:pt>
    <dgm:pt modelId="{2BBC4BC9-A4AD-4636-BB26-0A3809097161}" type="sibTrans" cxnId="{5DDD7B54-6A11-423C-AEB5-01C1031C3C01}">
      <dgm:prSet/>
      <dgm:spPr/>
      <dgm:t>
        <a:bodyPr/>
        <a:lstStyle/>
        <a:p>
          <a:endParaRPr lang="ru-RU" sz="2800"/>
        </a:p>
      </dgm:t>
    </dgm:pt>
    <dgm:pt modelId="{E86F942F-D3C7-4336-8902-F6BD6B4BA6F7}">
      <dgm:prSet phldrT="[Текст]" custT="1"/>
      <dgm:spPr/>
      <dgm:t>
        <a:bodyPr/>
        <a:lstStyle/>
        <a:p>
          <a:r>
            <a:rPr lang="ru-RU" sz="2800" dirty="0" smtClean="0"/>
            <a:t>2. </a:t>
          </a:r>
        </a:p>
        <a:p>
          <a:r>
            <a:rPr lang="ru-RU" sz="2800" dirty="0" smtClean="0"/>
            <a:t>РЕАКТИВНАЯ</a:t>
          </a:r>
          <a:endParaRPr lang="ru-RU" sz="2800" dirty="0"/>
        </a:p>
      </dgm:t>
    </dgm:pt>
    <dgm:pt modelId="{05999786-0F80-46DE-B5AF-4E112BCBD4B5}" type="parTrans" cxnId="{E2AAB145-B0E6-472B-8591-566C22CC63A9}">
      <dgm:prSet/>
      <dgm:spPr/>
      <dgm:t>
        <a:bodyPr/>
        <a:lstStyle/>
        <a:p>
          <a:endParaRPr lang="ru-RU" sz="2800"/>
        </a:p>
      </dgm:t>
    </dgm:pt>
    <dgm:pt modelId="{E137AE3E-631B-48F7-A8C7-BF4E445D8F22}" type="sibTrans" cxnId="{E2AAB145-B0E6-472B-8591-566C22CC63A9}">
      <dgm:prSet/>
      <dgm:spPr/>
      <dgm:t>
        <a:bodyPr/>
        <a:lstStyle/>
        <a:p>
          <a:endParaRPr lang="ru-RU" sz="2800"/>
        </a:p>
      </dgm:t>
    </dgm:pt>
    <dgm:pt modelId="{B38F89F3-6CD1-4D61-802F-23A378B331E0}">
      <dgm:prSet phldrT="[Текст]" custT="1"/>
      <dgm:spPr/>
      <dgm:t>
        <a:bodyPr/>
        <a:lstStyle/>
        <a:p>
          <a:r>
            <a:rPr lang="ru-RU" sz="2800" dirty="0" smtClean="0"/>
            <a:t>3. </a:t>
          </a:r>
        </a:p>
        <a:p>
          <a:r>
            <a:rPr lang="ru-RU" sz="2800" dirty="0" smtClean="0"/>
            <a:t>ПРЕВЕН-ТИВНАЯ</a:t>
          </a:r>
          <a:endParaRPr lang="ru-RU" sz="2800" dirty="0"/>
        </a:p>
      </dgm:t>
    </dgm:pt>
    <dgm:pt modelId="{0AD2BCE1-E915-4296-AE00-6DD289E0FB7C}" type="parTrans" cxnId="{DD3D89FA-821D-4145-BC02-F8D86C99FD66}">
      <dgm:prSet/>
      <dgm:spPr/>
      <dgm:t>
        <a:bodyPr/>
        <a:lstStyle/>
        <a:p>
          <a:endParaRPr lang="ru-RU" sz="2800"/>
        </a:p>
      </dgm:t>
    </dgm:pt>
    <dgm:pt modelId="{7A600809-03CB-42F6-BF35-05CC9A20513D}" type="sibTrans" cxnId="{DD3D89FA-821D-4145-BC02-F8D86C99FD66}">
      <dgm:prSet/>
      <dgm:spPr/>
      <dgm:t>
        <a:bodyPr/>
        <a:lstStyle/>
        <a:p>
          <a:endParaRPr lang="ru-RU" sz="2800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47DE75-6C63-4BE2-A4C7-923B953C8B86}" type="pres">
      <dgm:prSet presAssocID="{9D8F69F0-7EFD-41B1-804E-E39C789BD53B}" presName="node" presStyleLbl="node1" presStyleIdx="0" presStyleCnt="4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3D4-D883-431D-A9E5-3BF87D3F390B}" type="pres">
      <dgm:prSet presAssocID="{86701479-A16E-4A90-B1CB-6BE65AD649DB}" presName="sibTrans" presStyleCnt="0"/>
      <dgm:spPr/>
    </dgm:pt>
    <dgm:pt modelId="{A3256D98-C028-4546-8CF1-DB5B8B923B47}" type="pres">
      <dgm:prSet presAssocID="{E86F942F-D3C7-4336-8902-F6BD6B4BA6F7}" presName="node" presStyleLbl="node1" presStyleIdx="1" presStyleCnt="4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07935-793F-4B1C-95F7-A719D86E127D}" type="pres">
      <dgm:prSet presAssocID="{E137AE3E-631B-48F7-A8C7-BF4E445D8F22}" presName="sibTrans" presStyleCnt="0"/>
      <dgm:spPr/>
    </dgm:pt>
    <dgm:pt modelId="{B801AEAD-3AC8-4156-93AC-F672CEC08997}" type="pres">
      <dgm:prSet presAssocID="{B38F89F3-6CD1-4D61-802F-23A378B331E0}" presName="node" presStyleLbl="node1" presStyleIdx="2" presStyleCnt="4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1A852-9268-4342-B2DB-015701D3A7CC}" type="pres">
      <dgm:prSet presAssocID="{7A600809-03CB-42F6-BF35-05CC9A20513D}" presName="sibTrans" presStyleCnt="0"/>
      <dgm:spPr/>
    </dgm:pt>
    <dgm:pt modelId="{9BDC0F3A-5CEC-48FC-8F70-CB2F8DFC9AFA}" type="pres">
      <dgm:prSet presAssocID="{442D54EE-0CB4-42DF-9517-220B6B339A91}" presName="node" presStyleLbl="node1" presStyleIdx="3" presStyleCnt="4" custScaleY="137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3D89FA-821D-4145-BC02-F8D86C99FD66}" srcId="{799DCED9-5D62-46D1-8CDD-A5F251D1D385}" destId="{B38F89F3-6CD1-4D61-802F-23A378B331E0}" srcOrd="2" destOrd="0" parTransId="{0AD2BCE1-E915-4296-AE00-6DD289E0FB7C}" sibTransId="{7A600809-03CB-42F6-BF35-05CC9A20513D}"/>
    <dgm:cxn modelId="{7276DBDF-7FA7-4915-BA58-C926FB3B76E9}" type="presOf" srcId="{799DCED9-5D62-46D1-8CDD-A5F251D1D385}" destId="{8CA57E0B-3E21-428E-8416-CD45FA868668}" srcOrd="0" destOrd="0" presId="urn:microsoft.com/office/officeart/2005/8/layout/default#8"/>
    <dgm:cxn modelId="{5DDD7B54-6A11-423C-AEB5-01C1031C3C01}" srcId="{799DCED9-5D62-46D1-8CDD-A5F251D1D385}" destId="{442D54EE-0CB4-42DF-9517-220B6B339A91}" srcOrd="3" destOrd="0" parTransId="{D6588DF9-3871-4618-8DDC-81219B1DDE4C}" sibTransId="{2BBC4BC9-A4AD-4636-BB26-0A3809097161}"/>
    <dgm:cxn modelId="{EF41EE65-4AD6-4C9C-8884-3CA9A02F0692}" type="presOf" srcId="{B38F89F3-6CD1-4D61-802F-23A378B331E0}" destId="{B801AEAD-3AC8-4156-93AC-F672CEC08997}" srcOrd="0" destOrd="0" presId="urn:microsoft.com/office/officeart/2005/8/layout/default#8"/>
    <dgm:cxn modelId="{F9D7A891-0CC1-45C9-8155-941F7DA0B88D}" type="presOf" srcId="{E86F942F-D3C7-4336-8902-F6BD6B4BA6F7}" destId="{A3256D98-C028-4546-8CF1-DB5B8B923B47}" srcOrd="0" destOrd="0" presId="urn:microsoft.com/office/officeart/2005/8/layout/default#8"/>
    <dgm:cxn modelId="{027437E1-735B-4998-83AB-02C26378E3CB}" type="presOf" srcId="{442D54EE-0CB4-42DF-9517-220B6B339A91}" destId="{9BDC0F3A-5CEC-48FC-8F70-CB2F8DFC9AFA}" srcOrd="0" destOrd="0" presId="urn:microsoft.com/office/officeart/2005/8/layout/default#8"/>
    <dgm:cxn modelId="{1A281FC6-BA21-4E4D-A2AA-966F4AA16CC3}" srcId="{799DCED9-5D62-46D1-8CDD-A5F251D1D385}" destId="{9D8F69F0-7EFD-41B1-804E-E39C789BD53B}" srcOrd="0" destOrd="0" parTransId="{599CBD95-3E58-4C2A-BEF8-2CB0AD6A6402}" sibTransId="{86701479-A16E-4A90-B1CB-6BE65AD649DB}"/>
    <dgm:cxn modelId="{330CA5CB-F2BD-4F15-BCB0-E787D856AA7E}" type="presOf" srcId="{9D8F69F0-7EFD-41B1-804E-E39C789BD53B}" destId="{E247DE75-6C63-4BE2-A4C7-923B953C8B86}" srcOrd="0" destOrd="0" presId="urn:microsoft.com/office/officeart/2005/8/layout/default#8"/>
    <dgm:cxn modelId="{E2AAB145-B0E6-472B-8591-566C22CC63A9}" srcId="{799DCED9-5D62-46D1-8CDD-A5F251D1D385}" destId="{E86F942F-D3C7-4336-8902-F6BD6B4BA6F7}" srcOrd="1" destOrd="0" parTransId="{05999786-0F80-46DE-B5AF-4E112BCBD4B5}" sibTransId="{E137AE3E-631B-48F7-A8C7-BF4E445D8F22}"/>
    <dgm:cxn modelId="{B112413E-E7CA-4CA9-A4AB-57E86A661E5C}" type="presParOf" srcId="{8CA57E0B-3E21-428E-8416-CD45FA868668}" destId="{E247DE75-6C63-4BE2-A4C7-923B953C8B86}" srcOrd="0" destOrd="0" presId="urn:microsoft.com/office/officeart/2005/8/layout/default#8"/>
    <dgm:cxn modelId="{B3CCD6DD-35BE-48A7-AD1C-ABCAB91E7982}" type="presParOf" srcId="{8CA57E0B-3E21-428E-8416-CD45FA868668}" destId="{B8B633D4-D883-431D-A9E5-3BF87D3F390B}" srcOrd="1" destOrd="0" presId="urn:microsoft.com/office/officeart/2005/8/layout/default#8"/>
    <dgm:cxn modelId="{52E40493-9B41-45AF-BA8A-10404CFD2D5C}" type="presParOf" srcId="{8CA57E0B-3E21-428E-8416-CD45FA868668}" destId="{A3256D98-C028-4546-8CF1-DB5B8B923B47}" srcOrd="2" destOrd="0" presId="urn:microsoft.com/office/officeart/2005/8/layout/default#8"/>
    <dgm:cxn modelId="{414AE5C0-AAE6-4F19-986E-0653373523E6}" type="presParOf" srcId="{8CA57E0B-3E21-428E-8416-CD45FA868668}" destId="{AF207935-793F-4B1C-95F7-A719D86E127D}" srcOrd="3" destOrd="0" presId="urn:microsoft.com/office/officeart/2005/8/layout/default#8"/>
    <dgm:cxn modelId="{A522A21F-CE2E-49FD-9747-B2AA6A103CAA}" type="presParOf" srcId="{8CA57E0B-3E21-428E-8416-CD45FA868668}" destId="{B801AEAD-3AC8-4156-93AC-F672CEC08997}" srcOrd="4" destOrd="0" presId="urn:microsoft.com/office/officeart/2005/8/layout/default#8"/>
    <dgm:cxn modelId="{3F0B41D4-3C74-4244-A1B0-3E0BA2EE2A8C}" type="presParOf" srcId="{8CA57E0B-3E21-428E-8416-CD45FA868668}" destId="{5671A852-9268-4342-B2DB-015701D3A7CC}" srcOrd="5" destOrd="0" presId="urn:microsoft.com/office/officeart/2005/8/layout/default#8"/>
    <dgm:cxn modelId="{B016AC45-46C5-476C-9DDC-8FFD27A9F656}" type="presParOf" srcId="{8CA57E0B-3E21-428E-8416-CD45FA868668}" destId="{9BDC0F3A-5CEC-48FC-8F70-CB2F8DFC9AFA}" srcOrd="6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31" csCatId="colorful" phldr="1"/>
      <dgm:spPr/>
      <dgm:t>
        <a:bodyPr/>
        <a:lstStyle/>
        <a:p>
          <a:endParaRPr lang="ru-RU"/>
        </a:p>
      </dgm:t>
    </dgm:pt>
    <dgm:pt modelId="{26F10DFF-2474-4C9B-9F4B-188C19E7E226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2800" dirty="0" smtClean="0"/>
            <a:t>1.</a:t>
          </a:r>
        </a:p>
        <a:p>
          <a:r>
            <a:rPr lang="ru-RU" sz="2800" dirty="0" smtClean="0"/>
            <a:t>ОТКРЫТАЯ</a:t>
          </a:r>
          <a:endParaRPr lang="ru-RU" sz="2800" dirty="0"/>
        </a:p>
      </dgm:t>
    </dgm:pt>
    <dgm:pt modelId="{0C7874DC-BE6B-43EA-8C3D-DBDDE79C6213}" type="sibTrans" cxnId="{6B0CB453-48FF-4629-9623-1F0C88252243}">
      <dgm:prSet/>
      <dgm:spPr/>
      <dgm:t>
        <a:bodyPr/>
        <a:lstStyle/>
        <a:p>
          <a:endParaRPr lang="ru-RU" sz="2800"/>
        </a:p>
      </dgm:t>
    </dgm:pt>
    <dgm:pt modelId="{A2AB8329-9849-48F7-ACA8-B8645378228A}" type="parTrans" cxnId="{6B0CB453-48FF-4629-9623-1F0C88252243}">
      <dgm:prSet/>
      <dgm:spPr/>
      <dgm:t>
        <a:bodyPr/>
        <a:lstStyle/>
        <a:p>
          <a:endParaRPr lang="ru-RU" sz="2800"/>
        </a:p>
      </dgm:t>
    </dgm:pt>
    <dgm:pt modelId="{6ED21709-6F10-4E70-82D3-E757CB60A2BD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ru-RU" sz="2800" dirty="0" smtClean="0"/>
            <a:t>2. </a:t>
          </a:r>
        </a:p>
        <a:p>
          <a:r>
            <a:rPr lang="ru-RU" sz="2800" dirty="0" smtClean="0"/>
            <a:t>ЗАКРЫТАЯ</a:t>
          </a:r>
          <a:endParaRPr lang="ru-RU" sz="2800" dirty="0"/>
        </a:p>
      </dgm:t>
    </dgm:pt>
    <dgm:pt modelId="{6DEC2A44-D240-43AF-8A4A-344E14CC821C}" type="parTrans" cxnId="{4C7E3379-F351-4EE1-BEE4-29B6D549BFF7}">
      <dgm:prSet/>
      <dgm:spPr/>
      <dgm:t>
        <a:bodyPr/>
        <a:lstStyle/>
        <a:p>
          <a:endParaRPr lang="ru-RU" sz="2800"/>
        </a:p>
      </dgm:t>
    </dgm:pt>
    <dgm:pt modelId="{B01B7A41-B157-4A49-8957-ED58D0A3BB1A}" type="sibTrans" cxnId="{4C7E3379-F351-4EE1-BEE4-29B6D549BFF7}">
      <dgm:prSet/>
      <dgm:spPr/>
      <dgm:t>
        <a:bodyPr/>
        <a:lstStyle/>
        <a:p>
          <a:endParaRPr lang="ru-RU" sz="2800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BB3375-7B25-4314-81D8-6F34ED798CFC}" type="pres">
      <dgm:prSet presAssocID="{26F10DFF-2474-4C9B-9F4B-188C19E7E226}" presName="node" presStyleLbl="node1" presStyleIdx="0" presStyleCnt="2" custScaleY="137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D74432-0F32-4B6F-8035-7B00525B1C4B}" type="pres">
      <dgm:prSet presAssocID="{0C7874DC-BE6B-43EA-8C3D-DBDDE79C6213}" presName="sibTrans" presStyleCnt="0"/>
      <dgm:spPr/>
    </dgm:pt>
    <dgm:pt modelId="{5B0F2D48-E4A3-4396-A04E-90A1E4F7D946}" type="pres">
      <dgm:prSet presAssocID="{6ED21709-6F10-4E70-82D3-E757CB60A2BD}" presName="node" presStyleLbl="node1" presStyleIdx="1" presStyleCnt="2" custScaleY="137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6A1D14-9940-4154-AB8D-E893E108DB37}" type="presOf" srcId="{26F10DFF-2474-4C9B-9F4B-188C19E7E226}" destId="{DFBB3375-7B25-4314-81D8-6F34ED798CFC}" srcOrd="0" destOrd="0" presId="urn:microsoft.com/office/officeart/2005/8/layout/default#8"/>
    <dgm:cxn modelId="{6B0CB453-48FF-4629-9623-1F0C88252243}" srcId="{799DCED9-5D62-46D1-8CDD-A5F251D1D385}" destId="{26F10DFF-2474-4C9B-9F4B-188C19E7E226}" srcOrd="0" destOrd="0" parTransId="{A2AB8329-9849-48F7-ACA8-B8645378228A}" sibTransId="{0C7874DC-BE6B-43EA-8C3D-DBDDE79C6213}"/>
    <dgm:cxn modelId="{4C7E3379-F351-4EE1-BEE4-29B6D549BFF7}" srcId="{799DCED9-5D62-46D1-8CDD-A5F251D1D385}" destId="{6ED21709-6F10-4E70-82D3-E757CB60A2BD}" srcOrd="1" destOrd="0" parTransId="{6DEC2A44-D240-43AF-8A4A-344E14CC821C}" sibTransId="{B01B7A41-B157-4A49-8957-ED58D0A3BB1A}"/>
    <dgm:cxn modelId="{FDAE5030-CCC3-42DC-A99C-1ECF804E684C}" type="presOf" srcId="{6ED21709-6F10-4E70-82D3-E757CB60A2BD}" destId="{5B0F2D48-E4A3-4396-A04E-90A1E4F7D946}" srcOrd="0" destOrd="0" presId="urn:microsoft.com/office/officeart/2005/8/layout/default#8"/>
    <dgm:cxn modelId="{A5140C53-F224-4DD9-813C-78C165E4BAB7}" type="presOf" srcId="{799DCED9-5D62-46D1-8CDD-A5F251D1D385}" destId="{8CA57E0B-3E21-428E-8416-CD45FA868668}" srcOrd="0" destOrd="0" presId="urn:microsoft.com/office/officeart/2005/8/layout/default#8"/>
    <dgm:cxn modelId="{854B30B1-F4B5-4461-AC79-40DAF676C222}" type="presParOf" srcId="{8CA57E0B-3E21-428E-8416-CD45FA868668}" destId="{DFBB3375-7B25-4314-81D8-6F34ED798CFC}" srcOrd="0" destOrd="0" presId="urn:microsoft.com/office/officeart/2005/8/layout/default#8"/>
    <dgm:cxn modelId="{FB8BDA6A-C217-40E3-BD94-1C13AC95EFE5}" type="presParOf" srcId="{8CA57E0B-3E21-428E-8416-CD45FA868668}" destId="{8FD74432-0F32-4B6F-8035-7B00525B1C4B}" srcOrd="1" destOrd="0" presId="urn:microsoft.com/office/officeart/2005/8/layout/default#8"/>
    <dgm:cxn modelId="{B2C685D2-3FC3-40C2-9090-83DB42C670BF}" type="presParOf" srcId="{8CA57E0B-3E21-428E-8416-CD45FA868668}" destId="{5B0F2D48-E4A3-4396-A04E-90A1E4F7D946}" srcOrd="2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32" csCatId="colorful" phldr="1"/>
      <dgm:spPr/>
      <dgm:t>
        <a:bodyPr/>
        <a:lstStyle/>
        <a:p>
          <a:endParaRPr lang="ru-RU"/>
        </a:p>
      </dgm:t>
    </dgm:pt>
    <dgm:pt modelId="{9D8F69F0-7EFD-41B1-804E-E39C789BD53B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2800" dirty="0" smtClean="0"/>
            <a:t>1. </a:t>
          </a:r>
        </a:p>
        <a:p>
          <a:r>
            <a:rPr lang="ru-RU" sz="2800" dirty="0" smtClean="0"/>
            <a:t>рациональная</a:t>
          </a:r>
          <a:endParaRPr lang="ru-RU" sz="2800" dirty="0"/>
        </a:p>
      </dgm:t>
    </dgm:pt>
    <dgm:pt modelId="{599CBD95-3E58-4C2A-BEF8-2CB0AD6A6402}" type="parTrans" cxnId="{1A281FC6-BA21-4E4D-A2AA-966F4AA16CC3}">
      <dgm:prSet/>
      <dgm:spPr/>
      <dgm:t>
        <a:bodyPr/>
        <a:lstStyle/>
        <a:p>
          <a:endParaRPr lang="ru-RU" sz="2800"/>
        </a:p>
      </dgm:t>
    </dgm:pt>
    <dgm:pt modelId="{86701479-A16E-4A90-B1CB-6BE65AD649DB}" type="sibTrans" cxnId="{1A281FC6-BA21-4E4D-A2AA-966F4AA16CC3}">
      <dgm:prSet/>
      <dgm:spPr/>
      <dgm:t>
        <a:bodyPr/>
        <a:lstStyle/>
        <a:p>
          <a:endParaRPr lang="ru-RU" sz="2800"/>
        </a:p>
      </dgm:t>
    </dgm:pt>
    <dgm:pt modelId="{E86F942F-D3C7-4336-8902-F6BD6B4BA6F7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sz="2800" dirty="0" smtClean="0"/>
            <a:t>2. </a:t>
          </a:r>
        </a:p>
        <a:p>
          <a:r>
            <a:rPr lang="ru-RU" sz="2800" dirty="0" smtClean="0"/>
            <a:t>авантюристическая</a:t>
          </a:r>
          <a:endParaRPr lang="ru-RU" sz="2800" dirty="0"/>
        </a:p>
      </dgm:t>
    </dgm:pt>
    <dgm:pt modelId="{05999786-0F80-46DE-B5AF-4E112BCBD4B5}" type="parTrans" cxnId="{E2AAB145-B0E6-472B-8591-566C22CC63A9}">
      <dgm:prSet/>
      <dgm:spPr/>
      <dgm:t>
        <a:bodyPr/>
        <a:lstStyle/>
        <a:p>
          <a:endParaRPr lang="ru-RU" sz="2800"/>
        </a:p>
      </dgm:t>
    </dgm:pt>
    <dgm:pt modelId="{E137AE3E-631B-48F7-A8C7-BF4E445D8F22}" type="sibTrans" cxnId="{E2AAB145-B0E6-472B-8591-566C22CC63A9}">
      <dgm:prSet/>
      <dgm:spPr/>
      <dgm:t>
        <a:bodyPr/>
        <a:lstStyle/>
        <a:p>
          <a:endParaRPr lang="ru-RU" sz="2800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47DE75-6C63-4BE2-A4C7-923B953C8B86}" type="pres">
      <dgm:prSet presAssocID="{9D8F69F0-7EFD-41B1-804E-E39C789BD53B}" presName="node" presStyleLbl="node1" presStyleIdx="0" presStyleCnt="2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3D4-D883-431D-A9E5-3BF87D3F390B}" type="pres">
      <dgm:prSet presAssocID="{86701479-A16E-4A90-B1CB-6BE65AD649DB}" presName="sibTrans" presStyleCnt="0"/>
      <dgm:spPr/>
    </dgm:pt>
    <dgm:pt modelId="{A3256D98-C028-4546-8CF1-DB5B8B923B47}" type="pres">
      <dgm:prSet presAssocID="{E86F942F-D3C7-4336-8902-F6BD6B4BA6F7}" presName="node" presStyleLbl="node1" presStyleIdx="1" presStyleCnt="2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281FC6-BA21-4E4D-A2AA-966F4AA16CC3}" srcId="{799DCED9-5D62-46D1-8CDD-A5F251D1D385}" destId="{9D8F69F0-7EFD-41B1-804E-E39C789BD53B}" srcOrd="0" destOrd="0" parTransId="{599CBD95-3E58-4C2A-BEF8-2CB0AD6A6402}" sibTransId="{86701479-A16E-4A90-B1CB-6BE65AD649DB}"/>
    <dgm:cxn modelId="{D5E493D9-57FA-4155-B2CB-68EAE9B30E29}" type="presOf" srcId="{799DCED9-5D62-46D1-8CDD-A5F251D1D385}" destId="{8CA57E0B-3E21-428E-8416-CD45FA868668}" srcOrd="0" destOrd="0" presId="urn:microsoft.com/office/officeart/2005/8/layout/default#8"/>
    <dgm:cxn modelId="{A8523F2C-8806-48ED-95BD-6AC0BA289C6E}" type="presOf" srcId="{9D8F69F0-7EFD-41B1-804E-E39C789BD53B}" destId="{E247DE75-6C63-4BE2-A4C7-923B953C8B86}" srcOrd="0" destOrd="0" presId="urn:microsoft.com/office/officeart/2005/8/layout/default#8"/>
    <dgm:cxn modelId="{6DA64A2E-B775-4404-B33D-3640431B6D20}" type="presOf" srcId="{E86F942F-D3C7-4336-8902-F6BD6B4BA6F7}" destId="{A3256D98-C028-4546-8CF1-DB5B8B923B47}" srcOrd="0" destOrd="0" presId="urn:microsoft.com/office/officeart/2005/8/layout/default#8"/>
    <dgm:cxn modelId="{E2AAB145-B0E6-472B-8591-566C22CC63A9}" srcId="{799DCED9-5D62-46D1-8CDD-A5F251D1D385}" destId="{E86F942F-D3C7-4336-8902-F6BD6B4BA6F7}" srcOrd="1" destOrd="0" parTransId="{05999786-0F80-46DE-B5AF-4E112BCBD4B5}" sibTransId="{E137AE3E-631B-48F7-A8C7-BF4E445D8F22}"/>
    <dgm:cxn modelId="{33040984-7113-4379-B32C-F58C6FD708F3}" type="presParOf" srcId="{8CA57E0B-3E21-428E-8416-CD45FA868668}" destId="{E247DE75-6C63-4BE2-A4C7-923B953C8B86}" srcOrd="0" destOrd="0" presId="urn:microsoft.com/office/officeart/2005/8/layout/default#8"/>
    <dgm:cxn modelId="{19E5E663-9402-422C-A810-CBFC7B7BBD4A}" type="presParOf" srcId="{8CA57E0B-3E21-428E-8416-CD45FA868668}" destId="{B8B633D4-D883-431D-A9E5-3BF87D3F390B}" srcOrd="1" destOrd="0" presId="urn:microsoft.com/office/officeart/2005/8/layout/default#8"/>
    <dgm:cxn modelId="{FF990FB8-8A76-4D3D-A20D-51C713FC30C4}" type="presParOf" srcId="{8CA57E0B-3E21-428E-8416-CD45FA868668}" destId="{A3256D98-C028-4546-8CF1-DB5B8B923B47}" srcOrd="2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33" csCatId="colorful" phldr="1"/>
      <dgm:spPr/>
      <dgm:t>
        <a:bodyPr/>
        <a:lstStyle/>
        <a:p>
          <a:endParaRPr lang="ru-RU"/>
        </a:p>
      </dgm:t>
    </dgm:pt>
    <dgm:pt modelId="{9D8F69F0-7EFD-41B1-804E-E39C789BD53B}">
      <dgm:prSet phldrT="[Текст]" custT="1"/>
      <dgm:spPr/>
      <dgm:t>
        <a:bodyPr/>
        <a:lstStyle/>
        <a:p>
          <a:r>
            <a:rPr lang="ru-RU" sz="1400" dirty="0" smtClean="0"/>
            <a:t>1. </a:t>
          </a:r>
        </a:p>
        <a:p>
          <a:r>
            <a:rPr lang="ru-RU" sz="1400" dirty="0" smtClean="0"/>
            <a:t>Руководство имеет качественный диагноз и обоснованный прогноз развития ситуации и располагает средствами для влияния на нее</a:t>
          </a:r>
          <a:endParaRPr lang="ru-RU" sz="1400" dirty="0"/>
        </a:p>
      </dgm:t>
    </dgm:pt>
    <dgm:pt modelId="{599CBD95-3E58-4C2A-BEF8-2CB0AD6A6402}" type="parTrans" cxnId="{1A281FC6-BA21-4E4D-A2AA-966F4AA16CC3}">
      <dgm:prSet/>
      <dgm:spPr/>
      <dgm:t>
        <a:bodyPr/>
        <a:lstStyle/>
        <a:p>
          <a:endParaRPr lang="ru-RU" sz="2800"/>
        </a:p>
      </dgm:t>
    </dgm:pt>
    <dgm:pt modelId="{86701479-A16E-4A90-B1CB-6BE65AD649DB}" type="sibTrans" cxnId="{1A281FC6-BA21-4E4D-A2AA-966F4AA16CC3}">
      <dgm:prSet/>
      <dgm:spPr/>
      <dgm:t>
        <a:bodyPr/>
        <a:lstStyle/>
        <a:p>
          <a:endParaRPr lang="ru-RU" sz="2800"/>
        </a:p>
      </dgm:t>
    </dgm:pt>
    <dgm:pt modelId="{442D54EE-0CB4-42DF-9517-220B6B339A91}">
      <dgm:prSet phldrT="[Текст]" custT="1"/>
      <dgm:spPr/>
      <dgm:t>
        <a:bodyPr/>
        <a:lstStyle/>
        <a:p>
          <a:r>
            <a:rPr lang="ru-RU" sz="1400" dirty="0" smtClean="0"/>
            <a:t>4. </a:t>
          </a:r>
        </a:p>
        <a:p>
          <a:r>
            <a:rPr lang="ru-RU" sz="1400" dirty="0" smtClean="0"/>
            <a:t>Возможность реализации внутри организации мобильной стратегии управления персоналом с учетом осуществления нескольких проектов или направлений деятельности</a:t>
          </a:r>
          <a:endParaRPr lang="ru-RU" sz="1400" dirty="0"/>
        </a:p>
      </dgm:t>
    </dgm:pt>
    <dgm:pt modelId="{D6588DF9-3871-4618-8DDC-81219B1DDE4C}" type="parTrans" cxnId="{5DDD7B54-6A11-423C-AEB5-01C1031C3C01}">
      <dgm:prSet/>
      <dgm:spPr/>
      <dgm:t>
        <a:bodyPr/>
        <a:lstStyle/>
        <a:p>
          <a:endParaRPr lang="ru-RU" sz="2800"/>
        </a:p>
      </dgm:t>
    </dgm:pt>
    <dgm:pt modelId="{2BBC4BC9-A4AD-4636-BB26-0A3809097161}" type="sibTrans" cxnId="{5DDD7B54-6A11-423C-AEB5-01C1031C3C01}">
      <dgm:prSet/>
      <dgm:spPr/>
      <dgm:t>
        <a:bodyPr/>
        <a:lstStyle/>
        <a:p>
          <a:endParaRPr lang="ru-RU" sz="2800"/>
        </a:p>
      </dgm:t>
    </dgm:pt>
    <dgm:pt modelId="{E86F942F-D3C7-4336-8902-F6BD6B4BA6F7}">
      <dgm:prSet phldrT="[Текст]" custT="1"/>
      <dgm:spPr/>
      <dgm:t>
        <a:bodyPr/>
        <a:lstStyle/>
        <a:p>
          <a:r>
            <a:rPr lang="ru-RU" sz="1400" dirty="0" smtClean="0"/>
            <a:t>2. </a:t>
          </a:r>
        </a:p>
        <a:p>
          <a:r>
            <a:rPr lang="ru-RU" sz="1400" dirty="0" smtClean="0"/>
            <a:t>Кадровая служба предприятия располагает не только средствами диагностики персонала, но и методами прогнозирования кадровой ситуации на среднесрочный и долгосрочный периоды</a:t>
          </a:r>
          <a:endParaRPr lang="ru-RU" sz="1400" dirty="0"/>
        </a:p>
      </dgm:t>
    </dgm:pt>
    <dgm:pt modelId="{05999786-0F80-46DE-B5AF-4E112BCBD4B5}" type="parTrans" cxnId="{E2AAB145-B0E6-472B-8591-566C22CC63A9}">
      <dgm:prSet/>
      <dgm:spPr/>
      <dgm:t>
        <a:bodyPr/>
        <a:lstStyle/>
        <a:p>
          <a:endParaRPr lang="ru-RU" sz="2800"/>
        </a:p>
      </dgm:t>
    </dgm:pt>
    <dgm:pt modelId="{E137AE3E-631B-48F7-A8C7-BF4E445D8F22}" type="sibTrans" cxnId="{E2AAB145-B0E6-472B-8591-566C22CC63A9}">
      <dgm:prSet/>
      <dgm:spPr/>
      <dgm:t>
        <a:bodyPr/>
        <a:lstStyle/>
        <a:p>
          <a:endParaRPr lang="ru-RU" sz="2800"/>
        </a:p>
      </dgm:t>
    </dgm:pt>
    <dgm:pt modelId="{B38F89F3-6CD1-4D61-802F-23A378B331E0}">
      <dgm:prSet phldrT="[Текст]" custT="1"/>
      <dgm:spPr/>
      <dgm:t>
        <a:bodyPr/>
        <a:lstStyle/>
        <a:p>
          <a:r>
            <a:rPr lang="ru-RU" sz="1400" dirty="0" smtClean="0"/>
            <a:t>3. </a:t>
          </a:r>
        </a:p>
        <a:p>
          <a:r>
            <a:rPr lang="ru-RU" sz="1400" dirty="0" smtClean="0"/>
            <a:t>В программах развития организации содержатся краткосрочный, среднесрочный и долгосрочный прогнозы потребности в кадрах (качественной и количественной)</a:t>
          </a:r>
          <a:endParaRPr lang="ru-RU" sz="1400" dirty="0"/>
        </a:p>
      </dgm:t>
    </dgm:pt>
    <dgm:pt modelId="{0AD2BCE1-E915-4296-AE00-6DD289E0FB7C}" type="parTrans" cxnId="{DD3D89FA-821D-4145-BC02-F8D86C99FD66}">
      <dgm:prSet/>
      <dgm:spPr/>
      <dgm:t>
        <a:bodyPr/>
        <a:lstStyle/>
        <a:p>
          <a:endParaRPr lang="ru-RU" sz="2800"/>
        </a:p>
      </dgm:t>
    </dgm:pt>
    <dgm:pt modelId="{7A600809-03CB-42F6-BF35-05CC9A20513D}" type="sibTrans" cxnId="{DD3D89FA-821D-4145-BC02-F8D86C99FD66}">
      <dgm:prSet/>
      <dgm:spPr/>
      <dgm:t>
        <a:bodyPr/>
        <a:lstStyle/>
        <a:p>
          <a:endParaRPr lang="ru-RU" sz="2800"/>
        </a:p>
      </dgm:t>
    </dgm:pt>
    <dgm:pt modelId="{26F10DFF-2474-4C9B-9F4B-188C19E7E226}">
      <dgm:prSet phldrT="[Текст]" custT="1"/>
      <dgm:spPr/>
      <dgm:t>
        <a:bodyPr/>
        <a:lstStyle/>
        <a:p>
          <a:r>
            <a:rPr lang="ru-RU" sz="1400" dirty="0" smtClean="0"/>
            <a:t>5. </a:t>
          </a:r>
        </a:p>
        <a:p>
          <a:r>
            <a:rPr lang="ru-RU" sz="1400" dirty="0" smtClean="0"/>
            <a:t>Гибкие формы включения специалистов для решения задач, характерных для определенной стадии реализации проекта, которые именно эти специалисты могут решать максимально эффективно</a:t>
          </a:r>
          <a:endParaRPr lang="ru-RU" sz="1400" dirty="0"/>
        </a:p>
      </dgm:t>
    </dgm:pt>
    <dgm:pt modelId="{0C7874DC-BE6B-43EA-8C3D-DBDDE79C6213}" type="sibTrans" cxnId="{6B0CB453-48FF-4629-9623-1F0C88252243}">
      <dgm:prSet/>
      <dgm:spPr/>
      <dgm:t>
        <a:bodyPr/>
        <a:lstStyle/>
        <a:p>
          <a:endParaRPr lang="ru-RU" sz="2800"/>
        </a:p>
      </dgm:t>
    </dgm:pt>
    <dgm:pt modelId="{A2AB8329-9849-48F7-ACA8-B8645378228A}" type="parTrans" cxnId="{6B0CB453-48FF-4629-9623-1F0C88252243}">
      <dgm:prSet/>
      <dgm:spPr/>
      <dgm:t>
        <a:bodyPr/>
        <a:lstStyle/>
        <a:p>
          <a:endParaRPr lang="ru-RU" sz="2800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47DE75-6C63-4BE2-A4C7-923B953C8B86}" type="pres">
      <dgm:prSet presAssocID="{9D8F69F0-7EFD-41B1-804E-E39C789BD53B}" presName="node" presStyleLbl="node1" presStyleIdx="0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3D4-D883-431D-A9E5-3BF87D3F390B}" type="pres">
      <dgm:prSet presAssocID="{86701479-A16E-4A90-B1CB-6BE65AD649DB}" presName="sibTrans" presStyleCnt="0"/>
      <dgm:spPr/>
    </dgm:pt>
    <dgm:pt modelId="{A3256D98-C028-4546-8CF1-DB5B8B923B47}" type="pres">
      <dgm:prSet presAssocID="{E86F942F-D3C7-4336-8902-F6BD6B4BA6F7}" presName="node" presStyleLbl="node1" presStyleIdx="1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07935-793F-4B1C-95F7-A719D86E127D}" type="pres">
      <dgm:prSet presAssocID="{E137AE3E-631B-48F7-A8C7-BF4E445D8F22}" presName="sibTrans" presStyleCnt="0"/>
      <dgm:spPr/>
    </dgm:pt>
    <dgm:pt modelId="{B801AEAD-3AC8-4156-93AC-F672CEC08997}" type="pres">
      <dgm:prSet presAssocID="{B38F89F3-6CD1-4D61-802F-23A378B331E0}" presName="node" presStyleLbl="node1" presStyleIdx="2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1A852-9268-4342-B2DB-015701D3A7CC}" type="pres">
      <dgm:prSet presAssocID="{7A600809-03CB-42F6-BF35-05CC9A20513D}" presName="sibTrans" presStyleCnt="0"/>
      <dgm:spPr/>
    </dgm:pt>
    <dgm:pt modelId="{9BDC0F3A-5CEC-48FC-8F70-CB2F8DFC9AFA}" type="pres">
      <dgm:prSet presAssocID="{442D54EE-0CB4-42DF-9517-220B6B339A91}" presName="node" presStyleLbl="node1" presStyleIdx="3" presStyleCnt="5" custScaleY="174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5672F-A8EF-47B9-BC0E-E5B506B9F8DB}" type="pres">
      <dgm:prSet presAssocID="{2BBC4BC9-A4AD-4636-BB26-0A3809097161}" presName="sibTrans" presStyleCnt="0"/>
      <dgm:spPr/>
    </dgm:pt>
    <dgm:pt modelId="{DFBB3375-7B25-4314-81D8-6F34ED798CFC}" type="pres">
      <dgm:prSet presAssocID="{26F10DFF-2474-4C9B-9F4B-188C19E7E226}" presName="node" presStyleLbl="node1" presStyleIdx="4" presStyleCnt="5" custScaleY="1748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3D89FA-821D-4145-BC02-F8D86C99FD66}" srcId="{799DCED9-5D62-46D1-8CDD-A5F251D1D385}" destId="{B38F89F3-6CD1-4D61-802F-23A378B331E0}" srcOrd="2" destOrd="0" parTransId="{0AD2BCE1-E915-4296-AE00-6DD289E0FB7C}" sibTransId="{7A600809-03CB-42F6-BF35-05CC9A20513D}"/>
    <dgm:cxn modelId="{1B8B8BB7-E4B9-4E83-8335-4E85D1FB9D51}" type="presOf" srcId="{9D8F69F0-7EFD-41B1-804E-E39C789BD53B}" destId="{E247DE75-6C63-4BE2-A4C7-923B953C8B86}" srcOrd="0" destOrd="0" presId="urn:microsoft.com/office/officeart/2005/8/layout/default#8"/>
    <dgm:cxn modelId="{5DDD7B54-6A11-423C-AEB5-01C1031C3C01}" srcId="{799DCED9-5D62-46D1-8CDD-A5F251D1D385}" destId="{442D54EE-0CB4-42DF-9517-220B6B339A91}" srcOrd="3" destOrd="0" parTransId="{D6588DF9-3871-4618-8DDC-81219B1DDE4C}" sibTransId="{2BBC4BC9-A4AD-4636-BB26-0A3809097161}"/>
    <dgm:cxn modelId="{7254B6FC-8A3A-4713-BB04-B70537E55834}" type="presOf" srcId="{E86F942F-D3C7-4336-8902-F6BD6B4BA6F7}" destId="{A3256D98-C028-4546-8CF1-DB5B8B923B47}" srcOrd="0" destOrd="0" presId="urn:microsoft.com/office/officeart/2005/8/layout/default#8"/>
    <dgm:cxn modelId="{6B0CB453-48FF-4629-9623-1F0C88252243}" srcId="{799DCED9-5D62-46D1-8CDD-A5F251D1D385}" destId="{26F10DFF-2474-4C9B-9F4B-188C19E7E226}" srcOrd="4" destOrd="0" parTransId="{A2AB8329-9849-48F7-ACA8-B8645378228A}" sibTransId="{0C7874DC-BE6B-43EA-8C3D-DBDDE79C6213}"/>
    <dgm:cxn modelId="{4D4B5F1F-8E28-4802-B3C8-8A378502218E}" type="presOf" srcId="{B38F89F3-6CD1-4D61-802F-23A378B331E0}" destId="{B801AEAD-3AC8-4156-93AC-F672CEC08997}" srcOrd="0" destOrd="0" presId="urn:microsoft.com/office/officeart/2005/8/layout/default#8"/>
    <dgm:cxn modelId="{C533ACB7-AE09-4AFC-B104-695200501B0C}" type="presOf" srcId="{26F10DFF-2474-4C9B-9F4B-188C19E7E226}" destId="{DFBB3375-7B25-4314-81D8-6F34ED798CFC}" srcOrd="0" destOrd="0" presId="urn:microsoft.com/office/officeart/2005/8/layout/default#8"/>
    <dgm:cxn modelId="{69B411C8-40C0-4DD3-A92A-D648DD23BE1F}" type="presOf" srcId="{442D54EE-0CB4-42DF-9517-220B6B339A91}" destId="{9BDC0F3A-5CEC-48FC-8F70-CB2F8DFC9AFA}" srcOrd="0" destOrd="0" presId="urn:microsoft.com/office/officeart/2005/8/layout/default#8"/>
    <dgm:cxn modelId="{1A281FC6-BA21-4E4D-A2AA-966F4AA16CC3}" srcId="{799DCED9-5D62-46D1-8CDD-A5F251D1D385}" destId="{9D8F69F0-7EFD-41B1-804E-E39C789BD53B}" srcOrd="0" destOrd="0" parTransId="{599CBD95-3E58-4C2A-BEF8-2CB0AD6A6402}" sibTransId="{86701479-A16E-4A90-B1CB-6BE65AD649DB}"/>
    <dgm:cxn modelId="{2631092B-42E9-465D-AED0-A4AE60DF039D}" type="presOf" srcId="{799DCED9-5D62-46D1-8CDD-A5F251D1D385}" destId="{8CA57E0B-3E21-428E-8416-CD45FA868668}" srcOrd="0" destOrd="0" presId="urn:microsoft.com/office/officeart/2005/8/layout/default#8"/>
    <dgm:cxn modelId="{E2AAB145-B0E6-472B-8591-566C22CC63A9}" srcId="{799DCED9-5D62-46D1-8CDD-A5F251D1D385}" destId="{E86F942F-D3C7-4336-8902-F6BD6B4BA6F7}" srcOrd="1" destOrd="0" parTransId="{05999786-0F80-46DE-B5AF-4E112BCBD4B5}" sibTransId="{E137AE3E-631B-48F7-A8C7-BF4E445D8F22}"/>
    <dgm:cxn modelId="{6304B5C9-F99B-4E6B-A356-EA4BC9BC786D}" type="presParOf" srcId="{8CA57E0B-3E21-428E-8416-CD45FA868668}" destId="{E247DE75-6C63-4BE2-A4C7-923B953C8B86}" srcOrd="0" destOrd="0" presId="urn:microsoft.com/office/officeart/2005/8/layout/default#8"/>
    <dgm:cxn modelId="{DEA46A67-89FF-4B87-A1DD-78B16D0E4E3F}" type="presParOf" srcId="{8CA57E0B-3E21-428E-8416-CD45FA868668}" destId="{B8B633D4-D883-431D-A9E5-3BF87D3F390B}" srcOrd="1" destOrd="0" presId="urn:microsoft.com/office/officeart/2005/8/layout/default#8"/>
    <dgm:cxn modelId="{8745EA77-2E7B-4BE2-B955-9302632DF5CE}" type="presParOf" srcId="{8CA57E0B-3E21-428E-8416-CD45FA868668}" destId="{A3256D98-C028-4546-8CF1-DB5B8B923B47}" srcOrd="2" destOrd="0" presId="urn:microsoft.com/office/officeart/2005/8/layout/default#8"/>
    <dgm:cxn modelId="{9AF17484-D722-4D94-AC41-EBFB9CD21734}" type="presParOf" srcId="{8CA57E0B-3E21-428E-8416-CD45FA868668}" destId="{AF207935-793F-4B1C-95F7-A719D86E127D}" srcOrd="3" destOrd="0" presId="urn:microsoft.com/office/officeart/2005/8/layout/default#8"/>
    <dgm:cxn modelId="{38C16893-C6F3-40F3-8ACF-E3777E8A5FF1}" type="presParOf" srcId="{8CA57E0B-3E21-428E-8416-CD45FA868668}" destId="{B801AEAD-3AC8-4156-93AC-F672CEC08997}" srcOrd="4" destOrd="0" presId="urn:microsoft.com/office/officeart/2005/8/layout/default#8"/>
    <dgm:cxn modelId="{409043AF-CE63-429C-812F-E426B8A77037}" type="presParOf" srcId="{8CA57E0B-3E21-428E-8416-CD45FA868668}" destId="{5671A852-9268-4342-B2DB-015701D3A7CC}" srcOrd="5" destOrd="0" presId="urn:microsoft.com/office/officeart/2005/8/layout/default#8"/>
    <dgm:cxn modelId="{BBD7E40C-8A4C-498F-8BC1-C1B54F03040A}" type="presParOf" srcId="{8CA57E0B-3E21-428E-8416-CD45FA868668}" destId="{9BDC0F3A-5CEC-48FC-8F70-CB2F8DFC9AFA}" srcOrd="6" destOrd="0" presId="urn:microsoft.com/office/officeart/2005/8/layout/default#8"/>
    <dgm:cxn modelId="{2B3411F5-5AE1-48CF-AD0B-B83E3C2B63DF}" type="presParOf" srcId="{8CA57E0B-3E21-428E-8416-CD45FA868668}" destId="{BD35672F-A8EF-47B9-BC0E-E5B506B9F8DB}" srcOrd="7" destOrd="0" presId="urn:microsoft.com/office/officeart/2005/8/layout/default#8"/>
    <dgm:cxn modelId="{58150F25-2A21-4A41-A8D6-22B08521F26F}" type="presParOf" srcId="{8CA57E0B-3E21-428E-8416-CD45FA868668}" destId="{DFBB3375-7B25-4314-81D8-6F34ED798CFC}" srcOrd="8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BE4447D-D215-4CD7-9E59-899B78490DAB}" type="doc">
      <dgm:prSet loTypeId="urn:microsoft.com/office/officeart/2005/8/layout/default#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E7CD0A-C023-4511-ACA0-4D05A535BC91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1400" dirty="0" smtClean="0"/>
            <a:t>2. Кадровая служба учреждения, как правило, не располагает средствами прогнозирования кадровой ситуации и диагностики персонала</a:t>
          </a:r>
          <a:endParaRPr lang="ru-RU" sz="1400" dirty="0"/>
        </a:p>
      </dgm:t>
    </dgm:pt>
    <dgm:pt modelId="{5B0CD775-4469-432E-92A3-F965C946FCE9}" type="parTrans" cxnId="{2D991956-323E-40FB-96DD-41C5B20E3D29}">
      <dgm:prSet/>
      <dgm:spPr/>
      <dgm:t>
        <a:bodyPr/>
        <a:lstStyle/>
        <a:p>
          <a:endParaRPr lang="ru-RU"/>
        </a:p>
      </dgm:t>
    </dgm:pt>
    <dgm:pt modelId="{D8B69CF2-3AAE-4E24-803C-2276A8482845}" type="sibTrans" cxnId="{2D991956-323E-40FB-96DD-41C5B20E3D29}">
      <dgm:prSet/>
      <dgm:spPr/>
      <dgm:t>
        <a:bodyPr/>
        <a:lstStyle/>
        <a:p>
          <a:endParaRPr lang="ru-RU"/>
        </a:p>
      </dgm:t>
    </dgm:pt>
    <dgm:pt modelId="{086D5BFE-1153-4332-953E-6750BF5B7A76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400" dirty="0" smtClean="0"/>
            <a:t>3. В программу развития организации включены планы кадровой работы, зачастую ориентированные на достижение целей, важных для развития предприятия, но не проанализированные с точки зрения изменения ситуации</a:t>
          </a:r>
          <a:endParaRPr lang="ru-RU" sz="1400" u="sng" dirty="0" smtClean="0"/>
        </a:p>
      </dgm:t>
    </dgm:pt>
    <dgm:pt modelId="{3EF06C60-0C40-4832-959C-DA4E1832CB89}" type="parTrans" cxnId="{2D424ADE-472C-4EA2-AF9E-F190300C8FCB}">
      <dgm:prSet/>
      <dgm:spPr/>
      <dgm:t>
        <a:bodyPr/>
        <a:lstStyle/>
        <a:p>
          <a:endParaRPr lang="ru-RU"/>
        </a:p>
      </dgm:t>
    </dgm:pt>
    <dgm:pt modelId="{A45A8013-8C1B-476D-82AE-DF67A066E60D}" type="sibTrans" cxnId="{2D424ADE-472C-4EA2-AF9E-F190300C8FCB}">
      <dgm:prSet/>
      <dgm:spPr/>
      <dgm:t>
        <a:bodyPr/>
        <a:lstStyle/>
        <a:p>
          <a:endParaRPr lang="ru-RU"/>
        </a:p>
      </dgm:t>
    </dgm:pt>
    <dgm:pt modelId="{2E1DAAA3-C7F0-43B0-B345-ED8ECC8F4CC7}">
      <dgm:prSet phldrT="[Текст]" custT="1"/>
      <dgm:spPr>
        <a:solidFill>
          <a:srgbClr val="D60093"/>
        </a:solidFill>
      </dgm:spPr>
      <dgm:t>
        <a:bodyPr/>
        <a:lstStyle/>
        <a:p>
          <a:r>
            <a:rPr lang="ru-RU" sz="1400" dirty="0" smtClean="0"/>
            <a:t>4. </a:t>
          </a:r>
        </a:p>
        <a:p>
          <a:r>
            <a:rPr lang="ru-RU" sz="1400" dirty="0" smtClean="0"/>
            <a:t>План работы с персоналом в строится на достаточно эмоциональном, мало аргументированном, хотя и верном представлении о целях работы с персоналом</a:t>
          </a:r>
          <a:endParaRPr lang="ru-RU" sz="1400" u="sng" dirty="0" smtClean="0"/>
        </a:p>
      </dgm:t>
    </dgm:pt>
    <dgm:pt modelId="{76FD3A01-A605-42D9-A325-8DE9AA07DB3C}" type="parTrans" cxnId="{A1844187-16BA-45CC-8E22-F606BC089BF3}">
      <dgm:prSet/>
      <dgm:spPr/>
      <dgm:t>
        <a:bodyPr/>
        <a:lstStyle/>
        <a:p>
          <a:endParaRPr lang="ru-RU"/>
        </a:p>
      </dgm:t>
    </dgm:pt>
    <dgm:pt modelId="{B7D456BB-65D9-4209-873E-C6BB109E103E}" type="sibTrans" cxnId="{A1844187-16BA-45CC-8E22-F606BC089BF3}">
      <dgm:prSet/>
      <dgm:spPr/>
      <dgm:t>
        <a:bodyPr/>
        <a:lstStyle/>
        <a:p>
          <a:endParaRPr lang="ru-RU"/>
        </a:p>
      </dgm:t>
    </dgm:pt>
    <dgm:pt modelId="{1B36A390-87F9-4D31-A435-12BE3323AAEF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400" dirty="0" smtClean="0"/>
            <a:t>5. </a:t>
          </a:r>
        </a:p>
        <a:p>
          <a:r>
            <a:rPr lang="ru-RU" sz="1400" dirty="0" smtClean="0"/>
            <a:t>Проблемы при реализации подобной кадровой политики могут возникнуть в том случае, если усилится влияние факторов, которые ранее не включались в рассмотрение</a:t>
          </a:r>
          <a:endParaRPr lang="ru-RU" sz="1400" u="sng" dirty="0" smtClean="0"/>
        </a:p>
      </dgm:t>
    </dgm:pt>
    <dgm:pt modelId="{35A507CA-F379-4FFA-BDB4-866DB5556629}" type="parTrans" cxnId="{AA81898B-E4FA-452D-A433-CA21E623ABC3}">
      <dgm:prSet/>
      <dgm:spPr/>
      <dgm:t>
        <a:bodyPr/>
        <a:lstStyle/>
        <a:p>
          <a:endParaRPr lang="ru-RU"/>
        </a:p>
      </dgm:t>
    </dgm:pt>
    <dgm:pt modelId="{C563D899-94A9-45A0-AC3E-129143635507}" type="sibTrans" cxnId="{AA81898B-E4FA-452D-A433-CA21E623ABC3}">
      <dgm:prSet/>
      <dgm:spPr/>
      <dgm:t>
        <a:bodyPr/>
        <a:lstStyle/>
        <a:p>
          <a:endParaRPr lang="ru-RU"/>
        </a:p>
      </dgm:t>
    </dgm:pt>
    <dgm:pt modelId="{1E7C89A3-EDF7-4AD6-933B-7D253E279BAE}">
      <dgm:prSet phldrT="[Текст]" custT="1"/>
      <dgm:spPr>
        <a:solidFill>
          <a:srgbClr val="00B050"/>
        </a:solidFill>
      </dgm:spPr>
      <dgm:t>
        <a:bodyPr/>
        <a:lstStyle/>
        <a:p>
          <a:endParaRPr lang="ru-RU" sz="2300" u="none" dirty="0" smtClean="0"/>
        </a:p>
        <a:p>
          <a:r>
            <a:rPr lang="ru-RU" sz="1400" u="none" dirty="0" smtClean="0"/>
            <a:t>1. Р</a:t>
          </a:r>
          <a:r>
            <a:rPr lang="ru-RU" sz="1400" dirty="0" smtClean="0"/>
            <a:t>уководство предприятия не имеет качественного диагноза, обоснованного прогноза развития ситуации, но стремится влиять на нее</a:t>
          </a:r>
          <a:endParaRPr lang="ru-RU" sz="1400" u="sng" dirty="0" smtClean="0"/>
        </a:p>
        <a:p>
          <a:r>
            <a:rPr lang="ru-RU" sz="2000" u="sng" dirty="0" smtClean="0"/>
            <a:t> </a:t>
          </a:r>
          <a:endParaRPr lang="ru-RU" sz="2000" dirty="0"/>
        </a:p>
      </dgm:t>
    </dgm:pt>
    <dgm:pt modelId="{16771CD8-7ABD-449E-B1D8-440F324E80D9}" type="parTrans" cxnId="{B1F11B5E-19AF-46B5-BF38-29DCD3D726BB}">
      <dgm:prSet/>
      <dgm:spPr/>
      <dgm:t>
        <a:bodyPr/>
        <a:lstStyle/>
        <a:p>
          <a:endParaRPr lang="ru-RU"/>
        </a:p>
      </dgm:t>
    </dgm:pt>
    <dgm:pt modelId="{E2CCFA58-3FDF-4DEA-85EE-44877E7F2EC3}" type="sibTrans" cxnId="{B1F11B5E-19AF-46B5-BF38-29DCD3D726BB}">
      <dgm:prSet/>
      <dgm:spPr/>
      <dgm:t>
        <a:bodyPr/>
        <a:lstStyle/>
        <a:p>
          <a:endParaRPr lang="ru-RU"/>
        </a:p>
      </dgm:t>
    </dgm:pt>
    <dgm:pt modelId="{68FE2541-1F6D-40C9-86A9-F48F6043CDC6}" type="pres">
      <dgm:prSet presAssocID="{EBE4447D-D215-4CD7-9E59-899B78490D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F6B233-27DB-4689-BA3E-BF607DCC835E}" type="pres">
      <dgm:prSet presAssocID="{47E7CD0A-C023-4511-ACA0-4D05A535BC91}" presName="node" presStyleLbl="node1" presStyleIdx="0" presStyleCnt="5" custScaleX="89015" custScaleY="144480" custLinFactX="7705" custLinFactNeighborX="100000" custLinFactNeighborY="4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5333B-E271-4F74-829A-1D3961BB8E65}" type="pres">
      <dgm:prSet presAssocID="{D8B69CF2-3AAE-4E24-803C-2276A8482845}" presName="sibTrans" presStyleCnt="0"/>
      <dgm:spPr/>
    </dgm:pt>
    <dgm:pt modelId="{BAB63875-44F0-4AD8-8A01-3BD816130DC6}" type="pres">
      <dgm:prSet presAssocID="{086D5BFE-1153-4332-953E-6750BF5B7A76}" presName="node" presStyleLbl="node1" presStyleIdx="1" presStyleCnt="5" custScaleX="97079" custScaleY="146693" custLinFactX="5908" custLinFactNeighborX="100000" custLinFactNeighborY="5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287FC-E232-4A16-822B-0D4DD4FD4931}" type="pres">
      <dgm:prSet presAssocID="{A45A8013-8C1B-476D-82AE-DF67A066E60D}" presName="sibTrans" presStyleCnt="0"/>
      <dgm:spPr/>
    </dgm:pt>
    <dgm:pt modelId="{447B864C-360F-44FA-A883-3C147D204F58}" type="pres">
      <dgm:prSet presAssocID="{2E1DAAA3-C7F0-43B0-B345-ED8ECC8F4CC7}" presName="node" presStyleLbl="node1" presStyleIdx="2" presStyleCnt="5" custScaleX="106534" custScaleY="135853" custLinFactX="-73388" custLinFactY="85556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02204-D4C3-41FD-B2A1-54A250C854F3}" type="pres">
      <dgm:prSet presAssocID="{B7D456BB-65D9-4209-873E-C6BB109E103E}" presName="sibTrans" presStyleCnt="0"/>
      <dgm:spPr/>
    </dgm:pt>
    <dgm:pt modelId="{F9DE1517-BE08-4555-8ACC-A4142D1D648F}" type="pres">
      <dgm:prSet presAssocID="{1B36A390-87F9-4D31-A435-12BE3323AAEF}" presName="node" presStyleLbl="node1" presStyleIdx="3" presStyleCnt="5" custScaleY="132404" custLinFactX="20097" custLinFactNeighborX="100000" custLinFactNeighborY="15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BDBF5-1192-414E-BA15-6272CEACAD4D}" type="pres">
      <dgm:prSet presAssocID="{C563D899-94A9-45A0-AC3E-129143635507}" presName="sibTrans" presStyleCnt="0"/>
      <dgm:spPr/>
    </dgm:pt>
    <dgm:pt modelId="{497795C0-690E-4C64-9CDA-6973633C0F5E}" type="pres">
      <dgm:prSet presAssocID="{1E7C89A3-EDF7-4AD6-933B-7D253E279BAE}" presName="node" presStyleLbl="node1" presStyleIdx="4" presStyleCnt="5" custScaleY="140721" custLinFactX="-65000" custLinFactY="-53642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844187-16BA-45CC-8E22-F606BC089BF3}" srcId="{EBE4447D-D215-4CD7-9E59-899B78490DAB}" destId="{2E1DAAA3-C7F0-43B0-B345-ED8ECC8F4CC7}" srcOrd="2" destOrd="0" parTransId="{76FD3A01-A605-42D9-A325-8DE9AA07DB3C}" sibTransId="{B7D456BB-65D9-4209-873E-C6BB109E103E}"/>
    <dgm:cxn modelId="{F7F0A5B5-83C1-4081-AE05-B0C781FF1055}" type="presOf" srcId="{47E7CD0A-C023-4511-ACA0-4D05A535BC91}" destId="{ABF6B233-27DB-4689-BA3E-BF607DCC835E}" srcOrd="0" destOrd="0" presId="urn:microsoft.com/office/officeart/2005/8/layout/default#2"/>
    <dgm:cxn modelId="{B9F52873-F31D-445C-80DF-ADF82F40B242}" type="presOf" srcId="{1B36A390-87F9-4D31-A435-12BE3323AAEF}" destId="{F9DE1517-BE08-4555-8ACC-A4142D1D648F}" srcOrd="0" destOrd="0" presId="urn:microsoft.com/office/officeart/2005/8/layout/default#2"/>
    <dgm:cxn modelId="{3459CE83-BB73-4E0D-8FE5-89F3A9E13114}" type="presOf" srcId="{1E7C89A3-EDF7-4AD6-933B-7D253E279BAE}" destId="{497795C0-690E-4C64-9CDA-6973633C0F5E}" srcOrd="0" destOrd="0" presId="urn:microsoft.com/office/officeart/2005/8/layout/default#2"/>
    <dgm:cxn modelId="{B1F11B5E-19AF-46B5-BF38-29DCD3D726BB}" srcId="{EBE4447D-D215-4CD7-9E59-899B78490DAB}" destId="{1E7C89A3-EDF7-4AD6-933B-7D253E279BAE}" srcOrd="4" destOrd="0" parTransId="{16771CD8-7ABD-449E-B1D8-440F324E80D9}" sibTransId="{E2CCFA58-3FDF-4DEA-85EE-44877E7F2EC3}"/>
    <dgm:cxn modelId="{2D991956-323E-40FB-96DD-41C5B20E3D29}" srcId="{EBE4447D-D215-4CD7-9E59-899B78490DAB}" destId="{47E7CD0A-C023-4511-ACA0-4D05A535BC91}" srcOrd="0" destOrd="0" parTransId="{5B0CD775-4469-432E-92A3-F965C946FCE9}" sibTransId="{D8B69CF2-3AAE-4E24-803C-2276A8482845}"/>
    <dgm:cxn modelId="{E1A1E009-0525-4DC8-8B87-C7CD89DE4DC2}" type="presOf" srcId="{EBE4447D-D215-4CD7-9E59-899B78490DAB}" destId="{68FE2541-1F6D-40C9-86A9-F48F6043CDC6}" srcOrd="0" destOrd="0" presId="urn:microsoft.com/office/officeart/2005/8/layout/default#2"/>
    <dgm:cxn modelId="{4504A3D1-CBBB-4BF5-BDFA-81867D4A6989}" type="presOf" srcId="{086D5BFE-1153-4332-953E-6750BF5B7A76}" destId="{BAB63875-44F0-4AD8-8A01-3BD816130DC6}" srcOrd="0" destOrd="0" presId="urn:microsoft.com/office/officeart/2005/8/layout/default#2"/>
    <dgm:cxn modelId="{AA81898B-E4FA-452D-A433-CA21E623ABC3}" srcId="{EBE4447D-D215-4CD7-9E59-899B78490DAB}" destId="{1B36A390-87F9-4D31-A435-12BE3323AAEF}" srcOrd="3" destOrd="0" parTransId="{35A507CA-F379-4FFA-BDB4-866DB5556629}" sibTransId="{C563D899-94A9-45A0-AC3E-129143635507}"/>
    <dgm:cxn modelId="{11A520BE-215A-47B1-9278-71867AA59CEE}" type="presOf" srcId="{2E1DAAA3-C7F0-43B0-B345-ED8ECC8F4CC7}" destId="{447B864C-360F-44FA-A883-3C147D204F58}" srcOrd="0" destOrd="0" presId="urn:microsoft.com/office/officeart/2005/8/layout/default#2"/>
    <dgm:cxn modelId="{2D424ADE-472C-4EA2-AF9E-F190300C8FCB}" srcId="{EBE4447D-D215-4CD7-9E59-899B78490DAB}" destId="{086D5BFE-1153-4332-953E-6750BF5B7A76}" srcOrd="1" destOrd="0" parTransId="{3EF06C60-0C40-4832-959C-DA4E1832CB89}" sibTransId="{A45A8013-8C1B-476D-82AE-DF67A066E60D}"/>
    <dgm:cxn modelId="{F399351B-BDAB-498D-B711-827393102F60}" type="presParOf" srcId="{68FE2541-1F6D-40C9-86A9-F48F6043CDC6}" destId="{ABF6B233-27DB-4689-BA3E-BF607DCC835E}" srcOrd="0" destOrd="0" presId="urn:microsoft.com/office/officeart/2005/8/layout/default#2"/>
    <dgm:cxn modelId="{8B2C429B-3543-4AC2-81FC-36E09B6625C6}" type="presParOf" srcId="{68FE2541-1F6D-40C9-86A9-F48F6043CDC6}" destId="{7F05333B-E271-4F74-829A-1D3961BB8E65}" srcOrd="1" destOrd="0" presId="urn:microsoft.com/office/officeart/2005/8/layout/default#2"/>
    <dgm:cxn modelId="{CB8AB4E7-35C1-456D-B9F2-29B0113B98E7}" type="presParOf" srcId="{68FE2541-1F6D-40C9-86A9-F48F6043CDC6}" destId="{BAB63875-44F0-4AD8-8A01-3BD816130DC6}" srcOrd="2" destOrd="0" presId="urn:microsoft.com/office/officeart/2005/8/layout/default#2"/>
    <dgm:cxn modelId="{D33A3F62-0197-4CE4-BAD8-C04D8D6B6456}" type="presParOf" srcId="{68FE2541-1F6D-40C9-86A9-F48F6043CDC6}" destId="{BB7287FC-E232-4A16-822B-0D4DD4FD4931}" srcOrd="3" destOrd="0" presId="urn:microsoft.com/office/officeart/2005/8/layout/default#2"/>
    <dgm:cxn modelId="{EF9F0216-F2A4-487C-B0C8-FD7D729BA3D8}" type="presParOf" srcId="{68FE2541-1F6D-40C9-86A9-F48F6043CDC6}" destId="{447B864C-360F-44FA-A883-3C147D204F58}" srcOrd="4" destOrd="0" presId="urn:microsoft.com/office/officeart/2005/8/layout/default#2"/>
    <dgm:cxn modelId="{7DCB7BDD-CB82-4FEE-97AA-AFF356897126}" type="presParOf" srcId="{68FE2541-1F6D-40C9-86A9-F48F6043CDC6}" destId="{2BF02204-D4C3-41FD-B2A1-54A250C854F3}" srcOrd="5" destOrd="0" presId="urn:microsoft.com/office/officeart/2005/8/layout/default#2"/>
    <dgm:cxn modelId="{51FF695B-75A4-4206-97ED-6F1F37F4B003}" type="presParOf" srcId="{68FE2541-1F6D-40C9-86A9-F48F6043CDC6}" destId="{F9DE1517-BE08-4555-8ACC-A4142D1D648F}" srcOrd="6" destOrd="0" presId="urn:microsoft.com/office/officeart/2005/8/layout/default#2"/>
    <dgm:cxn modelId="{2387B244-AB17-4A38-9187-F0B4E94D3B48}" type="presParOf" srcId="{68FE2541-1F6D-40C9-86A9-F48F6043CDC6}" destId="{3C0BDBF5-1192-414E-BA15-6272CEACAD4D}" srcOrd="7" destOrd="0" presId="urn:microsoft.com/office/officeart/2005/8/layout/default#2"/>
    <dgm:cxn modelId="{BC93319C-05F0-42B9-9A14-3E58DC4C3E50}" type="presParOf" srcId="{68FE2541-1F6D-40C9-86A9-F48F6043CDC6}" destId="{497795C0-690E-4C64-9CDA-6973633C0F5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B6DA8EA-6AA0-4E50-AB13-FE0C8C5F7E63}" type="doc">
      <dgm:prSet loTypeId="urn:microsoft.com/office/officeart/2005/8/layout/default#1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03ABF2DE-BC6B-4EFC-8719-45CF16816594}">
      <dgm:prSet phldrT="[Текст]"/>
      <dgm:spPr/>
      <dgm:t>
        <a:bodyPr/>
        <a:lstStyle/>
        <a:p>
          <a:r>
            <a:rPr lang="ru-RU" dirty="0" smtClean="0"/>
            <a:t>Несоответствие численности и структуры кадров объёмам деятельности, задачам и направлениям реформирования отрасли</a:t>
          </a:r>
          <a:endParaRPr lang="ru-RU" dirty="0"/>
        </a:p>
      </dgm:t>
    </dgm:pt>
    <dgm:pt modelId="{01EF990B-D45C-45A5-9985-98921819C970}" type="parTrans" cxnId="{F503BB87-D286-4EA8-BADE-037677669C9C}">
      <dgm:prSet/>
      <dgm:spPr/>
      <dgm:t>
        <a:bodyPr/>
        <a:lstStyle/>
        <a:p>
          <a:endParaRPr lang="ru-RU"/>
        </a:p>
      </dgm:t>
    </dgm:pt>
    <dgm:pt modelId="{1ADA0783-6063-4EEA-BB21-4495B401D3C7}" type="sibTrans" cxnId="{F503BB87-D286-4EA8-BADE-037677669C9C}">
      <dgm:prSet/>
      <dgm:spPr/>
      <dgm:t>
        <a:bodyPr/>
        <a:lstStyle/>
        <a:p>
          <a:endParaRPr lang="ru-RU"/>
        </a:p>
      </dgm:t>
    </dgm:pt>
    <dgm:pt modelId="{DBA44D6B-B784-44FE-8D01-8BCA65F3A49E}">
      <dgm:prSet phldrT="[Текст]"/>
      <dgm:spPr/>
      <dgm:t>
        <a:bodyPr/>
        <a:lstStyle/>
        <a:p>
          <a:r>
            <a:rPr lang="ru-RU" dirty="0" smtClean="0"/>
            <a:t>Несовершенство нормативно-правовой базы</a:t>
          </a:r>
          <a:endParaRPr lang="ru-RU" dirty="0"/>
        </a:p>
      </dgm:t>
    </dgm:pt>
    <dgm:pt modelId="{37407A40-2C83-4478-AD73-69637B178DF6}" type="parTrans" cxnId="{F0040D50-00BF-4FEA-986F-59AB9095260C}">
      <dgm:prSet/>
      <dgm:spPr/>
      <dgm:t>
        <a:bodyPr/>
        <a:lstStyle/>
        <a:p>
          <a:endParaRPr lang="ru-RU"/>
        </a:p>
      </dgm:t>
    </dgm:pt>
    <dgm:pt modelId="{02E110E9-9561-4989-89C0-561E8EC2BFE7}" type="sibTrans" cxnId="{F0040D50-00BF-4FEA-986F-59AB9095260C}">
      <dgm:prSet/>
      <dgm:spPr/>
      <dgm:t>
        <a:bodyPr/>
        <a:lstStyle/>
        <a:p>
          <a:endParaRPr lang="ru-RU"/>
        </a:p>
      </dgm:t>
    </dgm:pt>
    <dgm:pt modelId="{3DB35CC7-1987-4C3A-A99B-C7C546F3095B}">
      <dgm:prSet phldrT="[Текст]"/>
      <dgm:spPr/>
      <dgm:t>
        <a:bodyPr/>
        <a:lstStyle/>
        <a:p>
          <a:r>
            <a:rPr lang="ru-RU" dirty="0" smtClean="0"/>
            <a:t>Несоответствие подготовки специалистов потребностям практического здравоохранения и задачам структурной перестройки отрасли</a:t>
          </a:r>
          <a:endParaRPr lang="ru-RU" dirty="0"/>
        </a:p>
      </dgm:t>
    </dgm:pt>
    <dgm:pt modelId="{2CFD15AD-D97F-43FC-9B7F-0E009D90E682}" type="parTrans" cxnId="{F3E028FB-939F-442B-88EA-5905EFFAD5B8}">
      <dgm:prSet/>
      <dgm:spPr/>
      <dgm:t>
        <a:bodyPr/>
        <a:lstStyle/>
        <a:p>
          <a:endParaRPr lang="ru-RU"/>
        </a:p>
      </dgm:t>
    </dgm:pt>
    <dgm:pt modelId="{53683A6F-BAC5-4C84-8AB4-E6130D7B27F0}" type="sibTrans" cxnId="{F3E028FB-939F-442B-88EA-5905EFFAD5B8}">
      <dgm:prSet/>
      <dgm:spPr/>
      <dgm:t>
        <a:bodyPr/>
        <a:lstStyle/>
        <a:p>
          <a:endParaRPr lang="ru-RU"/>
        </a:p>
      </dgm:t>
    </dgm:pt>
    <dgm:pt modelId="{AE9C55A7-A287-4DAE-BA41-B7AD0C351F64}">
      <dgm:prSet phldrT="[Текст]"/>
      <dgm:spPr/>
      <dgm:t>
        <a:bodyPr/>
        <a:lstStyle/>
        <a:p>
          <a:r>
            <a:rPr lang="ru-RU" dirty="0" smtClean="0"/>
            <a:t>Отсутствие научно-обоснованных методов планирования численности медицинского </a:t>
          </a:r>
          <a:r>
            <a:rPr lang="ru-RU" dirty="0" err="1" smtClean="0"/>
            <a:t>персоналалей</a:t>
          </a:r>
          <a:endParaRPr lang="ru-RU" dirty="0"/>
        </a:p>
      </dgm:t>
    </dgm:pt>
    <dgm:pt modelId="{56958F0D-7530-4385-91C7-73861B422593}" type="parTrans" cxnId="{D3961EEB-1B20-47DF-8992-2676C0C118CE}">
      <dgm:prSet/>
      <dgm:spPr/>
      <dgm:t>
        <a:bodyPr/>
        <a:lstStyle/>
        <a:p>
          <a:endParaRPr lang="ru-RU"/>
        </a:p>
      </dgm:t>
    </dgm:pt>
    <dgm:pt modelId="{77043BC8-A210-4DE8-BB50-51FF3111628A}" type="sibTrans" cxnId="{D3961EEB-1B20-47DF-8992-2676C0C118CE}">
      <dgm:prSet/>
      <dgm:spPr/>
      <dgm:t>
        <a:bodyPr/>
        <a:lstStyle/>
        <a:p>
          <a:endParaRPr lang="ru-RU"/>
        </a:p>
      </dgm:t>
    </dgm:pt>
    <dgm:pt modelId="{2FFB4851-9E34-48FB-8CDE-7EA897B4EFEA}">
      <dgm:prSet phldrT="[Текст]"/>
      <dgm:spPr/>
      <dgm:t>
        <a:bodyPr/>
        <a:lstStyle/>
        <a:p>
          <a:r>
            <a:rPr lang="ru-RU" dirty="0" smtClean="0"/>
            <a:t>Недостаточная социальная защищенность работников здравоохранения</a:t>
          </a:r>
          <a:endParaRPr lang="ru-RU" dirty="0"/>
        </a:p>
      </dgm:t>
    </dgm:pt>
    <dgm:pt modelId="{E3299B38-52AD-4ABA-9878-6C7385EDF284}" type="parTrans" cxnId="{F76BE708-A800-47AB-836A-1F0E600D7AA1}">
      <dgm:prSet/>
      <dgm:spPr/>
      <dgm:t>
        <a:bodyPr/>
        <a:lstStyle/>
        <a:p>
          <a:endParaRPr lang="ru-RU"/>
        </a:p>
      </dgm:t>
    </dgm:pt>
    <dgm:pt modelId="{614B0D0A-0E92-4530-BF4B-46010BD36FA1}" type="sibTrans" cxnId="{F76BE708-A800-47AB-836A-1F0E600D7AA1}">
      <dgm:prSet/>
      <dgm:spPr/>
      <dgm:t>
        <a:bodyPr/>
        <a:lstStyle/>
        <a:p>
          <a:endParaRPr lang="ru-RU"/>
        </a:p>
      </dgm:t>
    </dgm:pt>
    <dgm:pt modelId="{062F034D-1210-434B-86D7-8739AAAA10E5}">
      <dgm:prSet phldrT="[Текст]"/>
      <dgm:spPr/>
      <dgm:t>
        <a:bodyPr/>
        <a:lstStyle/>
        <a:p>
          <a:r>
            <a:rPr lang="ru-RU" dirty="0" smtClean="0"/>
            <a:t>Низкий уровень оплаты труда, не способствующий привлечению и закреплению специалистов в отрасли</a:t>
          </a:r>
          <a:endParaRPr lang="ru-RU" dirty="0"/>
        </a:p>
      </dgm:t>
    </dgm:pt>
    <dgm:pt modelId="{347255D5-F238-4EE4-B057-D185ACA2436A}" type="parTrans" cxnId="{F062C419-FB0E-4757-ADA6-11746A6C2ED8}">
      <dgm:prSet/>
      <dgm:spPr/>
      <dgm:t>
        <a:bodyPr/>
        <a:lstStyle/>
        <a:p>
          <a:endParaRPr lang="ru-RU"/>
        </a:p>
      </dgm:t>
    </dgm:pt>
    <dgm:pt modelId="{F996D9CC-AE64-4952-BADC-253DEA0CBD73}" type="sibTrans" cxnId="{F062C419-FB0E-4757-ADA6-11746A6C2ED8}">
      <dgm:prSet/>
      <dgm:spPr/>
      <dgm:t>
        <a:bodyPr/>
        <a:lstStyle/>
        <a:p>
          <a:endParaRPr lang="ru-RU"/>
        </a:p>
      </dgm:t>
    </dgm:pt>
    <dgm:pt modelId="{FBDEA2DD-FBF6-42CB-925D-0E6102B530D4}">
      <dgm:prSet phldrT="[Текст]"/>
      <dgm:spPr/>
      <dgm:t>
        <a:bodyPr/>
        <a:lstStyle/>
        <a:p>
          <a:r>
            <a:rPr lang="ru-RU" dirty="0" smtClean="0"/>
            <a:t>Усиление тенденции оттока из отрасли молодых специалистов</a:t>
          </a:r>
          <a:endParaRPr lang="ru-RU" dirty="0"/>
        </a:p>
      </dgm:t>
    </dgm:pt>
    <dgm:pt modelId="{C06B65DB-B0B0-40C2-AC83-F429E0F8A4DA}" type="parTrans" cxnId="{631D7B22-A636-45A7-8E1A-B516164B770B}">
      <dgm:prSet/>
      <dgm:spPr/>
      <dgm:t>
        <a:bodyPr/>
        <a:lstStyle/>
        <a:p>
          <a:endParaRPr lang="ru-RU"/>
        </a:p>
      </dgm:t>
    </dgm:pt>
    <dgm:pt modelId="{A95F94F5-3BC9-4011-8E67-CD7603B73931}" type="sibTrans" cxnId="{631D7B22-A636-45A7-8E1A-B516164B770B}">
      <dgm:prSet/>
      <dgm:spPr/>
      <dgm:t>
        <a:bodyPr/>
        <a:lstStyle/>
        <a:p>
          <a:endParaRPr lang="ru-RU"/>
        </a:p>
      </dgm:t>
    </dgm:pt>
    <dgm:pt modelId="{60226ED5-A617-471A-8068-FD1CCE7F5B84}">
      <dgm:prSet phldrT="[Текст]"/>
      <dgm:spPr/>
      <dgm:t>
        <a:bodyPr/>
        <a:lstStyle/>
        <a:p>
          <a:r>
            <a:rPr lang="ru-RU" dirty="0" smtClean="0"/>
            <a:t>Низкий уровень участия в решении кадровых вопросов профессиональных общественных организаций</a:t>
          </a:r>
          <a:endParaRPr lang="ru-RU" dirty="0"/>
        </a:p>
      </dgm:t>
    </dgm:pt>
    <dgm:pt modelId="{9D2D193F-2AF8-4C2B-949A-6AE53FB10F09}" type="parTrans" cxnId="{659DB060-7764-41E8-A58F-D54829BBE19F}">
      <dgm:prSet/>
      <dgm:spPr/>
      <dgm:t>
        <a:bodyPr/>
        <a:lstStyle/>
        <a:p>
          <a:endParaRPr lang="ru-RU"/>
        </a:p>
      </dgm:t>
    </dgm:pt>
    <dgm:pt modelId="{63265C67-50FF-468F-8272-AB664DB5EA93}" type="sibTrans" cxnId="{659DB060-7764-41E8-A58F-D54829BBE19F}">
      <dgm:prSet/>
      <dgm:spPr/>
      <dgm:t>
        <a:bodyPr/>
        <a:lstStyle/>
        <a:p>
          <a:endParaRPr lang="ru-RU"/>
        </a:p>
      </dgm:t>
    </dgm:pt>
    <dgm:pt modelId="{11428B90-5D2B-4068-815D-25E77BD07721}">
      <dgm:prSet phldrT="[Текст]"/>
      <dgm:spPr/>
      <dgm:t>
        <a:bodyPr/>
        <a:lstStyle/>
        <a:p>
          <a:r>
            <a:rPr lang="ru-RU" dirty="0" smtClean="0"/>
            <a:t>Наличие диспропорций в структуре медицинского персонала: между врачами общего профиля и узкими специалистами, врачами и средними медицинскими работниками</a:t>
          </a:r>
          <a:endParaRPr lang="ru-RU" dirty="0"/>
        </a:p>
      </dgm:t>
    </dgm:pt>
    <dgm:pt modelId="{80F9652E-C707-41DA-92E7-5D64856B6490}" type="parTrans" cxnId="{1D3668D7-A202-482C-81BE-34F075B3086D}">
      <dgm:prSet/>
      <dgm:spPr/>
      <dgm:t>
        <a:bodyPr/>
        <a:lstStyle/>
        <a:p>
          <a:endParaRPr lang="ru-RU"/>
        </a:p>
      </dgm:t>
    </dgm:pt>
    <dgm:pt modelId="{63E90609-8F41-4084-940B-BB86819B3736}" type="sibTrans" cxnId="{1D3668D7-A202-482C-81BE-34F075B3086D}">
      <dgm:prSet/>
      <dgm:spPr/>
      <dgm:t>
        <a:bodyPr/>
        <a:lstStyle/>
        <a:p>
          <a:endParaRPr lang="ru-RU"/>
        </a:p>
      </dgm:t>
    </dgm:pt>
    <dgm:pt modelId="{8C957F28-0BCA-40F2-B5ED-4DA4285B3FCA}" type="pres">
      <dgm:prSet presAssocID="{0B6DA8EA-6AA0-4E50-AB13-FE0C8C5F7E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EEEA50-8173-4539-83A4-F2604EE4543A}" type="pres">
      <dgm:prSet presAssocID="{03ABF2DE-BC6B-4EFC-8719-45CF1681659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2B168-7BB9-4A95-AC7D-BA6D9E579226}" type="pres">
      <dgm:prSet presAssocID="{1ADA0783-6063-4EEA-BB21-4495B401D3C7}" presName="sibTrans" presStyleCnt="0"/>
      <dgm:spPr/>
    </dgm:pt>
    <dgm:pt modelId="{450EC110-158E-416C-8F31-8436DF736F98}" type="pres">
      <dgm:prSet presAssocID="{11428B90-5D2B-4068-815D-25E77BD0772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0AF015-C846-4881-95A7-753CA9D25E16}" type="pres">
      <dgm:prSet presAssocID="{63E90609-8F41-4084-940B-BB86819B3736}" presName="sibTrans" presStyleCnt="0"/>
      <dgm:spPr/>
    </dgm:pt>
    <dgm:pt modelId="{8DFFC646-A047-4D54-94F1-C198CEB66516}" type="pres">
      <dgm:prSet presAssocID="{DBA44D6B-B784-44FE-8D01-8BCA65F3A49E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D99727-3308-4982-B98A-1617022EDAF6}" type="pres">
      <dgm:prSet presAssocID="{02E110E9-9561-4989-89C0-561E8EC2BFE7}" presName="sibTrans" presStyleCnt="0"/>
      <dgm:spPr/>
    </dgm:pt>
    <dgm:pt modelId="{1BE22F79-E794-4A74-B7AD-CD657678991E}" type="pres">
      <dgm:prSet presAssocID="{3DB35CC7-1987-4C3A-A99B-C7C546F3095B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41107-1A77-4662-A3DE-16425F2C8E99}" type="pres">
      <dgm:prSet presAssocID="{53683A6F-BAC5-4C84-8AB4-E6130D7B27F0}" presName="sibTrans" presStyleCnt="0"/>
      <dgm:spPr/>
    </dgm:pt>
    <dgm:pt modelId="{A2ECE487-F44B-4894-995C-4A1492AFBF5F}" type="pres">
      <dgm:prSet presAssocID="{AE9C55A7-A287-4DAE-BA41-B7AD0C351F6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34BEFF-5D30-48CD-AD9C-2808F6FEE767}" type="pres">
      <dgm:prSet presAssocID="{77043BC8-A210-4DE8-BB50-51FF3111628A}" presName="sibTrans" presStyleCnt="0"/>
      <dgm:spPr/>
    </dgm:pt>
    <dgm:pt modelId="{F7896DA7-6C60-495E-A0A8-1E2745F5B1F6}" type="pres">
      <dgm:prSet presAssocID="{2FFB4851-9E34-48FB-8CDE-7EA897B4EFE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615383-DE78-4F58-9FC5-C46AA73C0A58}" type="pres">
      <dgm:prSet presAssocID="{614B0D0A-0E92-4530-BF4B-46010BD36FA1}" presName="sibTrans" presStyleCnt="0"/>
      <dgm:spPr/>
    </dgm:pt>
    <dgm:pt modelId="{445C3C8E-6517-4473-BA20-869E5A11A4C8}" type="pres">
      <dgm:prSet presAssocID="{062F034D-1210-434B-86D7-8739AAAA10E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326304-8E9A-43EB-A1A1-45AF50F9E6DC}" type="pres">
      <dgm:prSet presAssocID="{F996D9CC-AE64-4952-BADC-253DEA0CBD73}" presName="sibTrans" presStyleCnt="0"/>
      <dgm:spPr/>
    </dgm:pt>
    <dgm:pt modelId="{CDE99A72-6EA3-4DC8-AE6C-55752C13B2E7}" type="pres">
      <dgm:prSet presAssocID="{FBDEA2DD-FBF6-42CB-925D-0E6102B530D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7312A4-DC17-4F89-A76B-377004401B6A}" type="pres">
      <dgm:prSet presAssocID="{A95F94F5-3BC9-4011-8E67-CD7603B73931}" presName="sibTrans" presStyleCnt="0"/>
      <dgm:spPr/>
    </dgm:pt>
    <dgm:pt modelId="{A26550DD-2392-4466-82CA-2720D0D798AF}" type="pres">
      <dgm:prSet presAssocID="{60226ED5-A617-471A-8068-FD1CCE7F5B84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718E5F-37CD-4A5B-8ADB-91498A4353ED}" type="presOf" srcId="{AE9C55A7-A287-4DAE-BA41-B7AD0C351F64}" destId="{A2ECE487-F44B-4894-995C-4A1492AFBF5F}" srcOrd="0" destOrd="0" presId="urn:microsoft.com/office/officeart/2005/8/layout/default#1"/>
    <dgm:cxn modelId="{774D0703-884E-4330-A70E-8615D2F9B88B}" type="presOf" srcId="{DBA44D6B-B784-44FE-8D01-8BCA65F3A49E}" destId="{8DFFC646-A047-4D54-94F1-C198CEB66516}" srcOrd="0" destOrd="0" presId="urn:microsoft.com/office/officeart/2005/8/layout/default#1"/>
    <dgm:cxn modelId="{F3E028FB-939F-442B-88EA-5905EFFAD5B8}" srcId="{0B6DA8EA-6AA0-4E50-AB13-FE0C8C5F7E63}" destId="{3DB35CC7-1987-4C3A-A99B-C7C546F3095B}" srcOrd="3" destOrd="0" parTransId="{2CFD15AD-D97F-43FC-9B7F-0E009D90E682}" sibTransId="{53683A6F-BAC5-4C84-8AB4-E6130D7B27F0}"/>
    <dgm:cxn modelId="{D9E962D4-84D6-46F0-A6C5-387B1A68EDDB}" type="presOf" srcId="{0B6DA8EA-6AA0-4E50-AB13-FE0C8C5F7E63}" destId="{8C957F28-0BCA-40F2-B5ED-4DA4285B3FCA}" srcOrd="0" destOrd="0" presId="urn:microsoft.com/office/officeart/2005/8/layout/default#1"/>
    <dgm:cxn modelId="{F062C419-FB0E-4757-ADA6-11746A6C2ED8}" srcId="{0B6DA8EA-6AA0-4E50-AB13-FE0C8C5F7E63}" destId="{062F034D-1210-434B-86D7-8739AAAA10E5}" srcOrd="6" destOrd="0" parTransId="{347255D5-F238-4EE4-B057-D185ACA2436A}" sibTransId="{F996D9CC-AE64-4952-BADC-253DEA0CBD73}"/>
    <dgm:cxn modelId="{B4C02FAB-5C9A-4725-B40B-5EDAD74C3574}" type="presOf" srcId="{60226ED5-A617-471A-8068-FD1CCE7F5B84}" destId="{A26550DD-2392-4466-82CA-2720D0D798AF}" srcOrd="0" destOrd="0" presId="urn:microsoft.com/office/officeart/2005/8/layout/default#1"/>
    <dgm:cxn modelId="{631D7B22-A636-45A7-8E1A-B516164B770B}" srcId="{0B6DA8EA-6AA0-4E50-AB13-FE0C8C5F7E63}" destId="{FBDEA2DD-FBF6-42CB-925D-0E6102B530D4}" srcOrd="7" destOrd="0" parTransId="{C06B65DB-B0B0-40C2-AC83-F429E0F8A4DA}" sibTransId="{A95F94F5-3BC9-4011-8E67-CD7603B73931}"/>
    <dgm:cxn modelId="{D3961EEB-1B20-47DF-8992-2676C0C118CE}" srcId="{0B6DA8EA-6AA0-4E50-AB13-FE0C8C5F7E63}" destId="{AE9C55A7-A287-4DAE-BA41-B7AD0C351F64}" srcOrd="4" destOrd="0" parTransId="{56958F0D-7530-4385-91C7-73861B422593}" sibTransId="{77043BC8-A210-4DE8-BB50-51FF3111628A}"/>
    <dgm:cxn modelId="{3788AEEC-7191-4899-875B-BD08AB1DBA56}" type="presOf" srcId="{2FFB4851-9E34-48FB-8CDE-7EA897B4EFEA}" destId="{F7896DA7-6C60-495E-A0A8-1E2745F5B1F6}" srcOrd="0" destOrd="0" presId="urn:microsoft.com/office/officeart/2005/8/layout/default#1"/>
    <dgm:cxn modelId="{F0040D50-00BF-4FEA-986F-59AB9095260C}" srcId="{0B6DA8EA-6AA0-4E50-AB13-FE0C8C5F7E63}" destId="{DBA44D6B-B784-44FE-8D01-8BCA65F3A49E}" srcOrd="2" destOrd="0" parTransId="{37407A40-2C83-4478-AD73-69637B178DF6}" sibTransId="{02E110E9-9561-4989-89C0-561E8EC2BFE7}"/>
    <dgm:cxn modelId="{961BA2BF-B244-4DC3-A9D7-DDCCAC645C06}" type="presOf" srcId="{3DB35CC7-1987-4C3A-A99B-C7C546F3095B}" destId="{1BE22F79-E794-4A74-B7AD-CD657678991E}" srcOrd="0" destOrd="0" presId="urn:microsoft.com/office/officeart/2005/8/layout/default#1"/>
    <dgm:cxn modelId="{8740D217-3CFD-49D0-A9C0-2763A88B1BE0}" type="presOf" srcId="{FBDEA2DD-FBF6-42CB-925D-0E6102B530D4}" destId="{CDE99A72-6EA3-4DC8-AE6C-55752C13B2E7}" srcOrd="0" destOrd="0" presId="urn:microsoft.com/office/officeart/2005/8/layout/default#1"/>
    <dgm:cxn modelId="{659DB060-7764-41E8-A58F-D54829BBE19F}" srcId="{0B6DA8EA-6AA0-4E50-AB13-FE0C8C5F7E63}" destId="{60226ED5-A617-471A-8068-FD1CCE7F5B84}" srcOrd="8" destOrd="0" parTransId="{9D2D193F-2AF8-4C2B-949A-6AE53FB10F09}" sibTransId="{63265C67-50FF-468F-8272-AB664DB5EA93}"/>
    <dgm:cxn modelId="{1D3668D7-A202-482C-81BE-34F075B3086D}" srcId="{0B6DA8EA-6AA0-4E50-AB13-FE0C8C5F7E63}" destId="{11428B90-5D2B-4068-815D-25E77BD07721}" srcOrd="1" destOrd="0" parTransId="{80F9652E-C707-41DA-92E7-5D64856B6490}" sibTransId="{63E90609-8F41-4084-940B-BB86819B3736}"/>
    <dgm:cxn modelId="{174D3E72-D618-4489-B41A-DA8283E0B880}" type="presOf" srcId="{062F034D-1210-434B-86D7-8739AAAA10E5}" destId="{445C3C8E-6517-4473-BA20-869E5A11A4C8}" srcOrd="0" destOrd="0" presId="urn:microsoft.com/office/officeart/2005/8/layout/default#1"/>
    <dgm:cxn modelId="{EF9F8F47-5271-471B-9626-D179CDBDAF5B}" type="presOf" srcId="{03ABF2DE-BC6B-4EFC-8719-45CF16816594}" destId="{B3EEEA50-8173-4539-83A4-F2604EE4543A}" srcOrd="0" destOrd="0" presId="urn:microsoft.com/office/officeart/2005/8/layout/default#1"/>
    <dgm:cxn modelId="{C4A4FFD1-50CD-43D0-A4C6-4CC0A395E24F}" type="presOf" srcId="{11428B90-5D2B-4068-815D-25E77BD07721}" destId="{450EC110-158E-416C-8F31-8436DF736F98}" srcOrd="0" destOrd="0" presId="urn:microsoft.com/office/officeart/2005/8/layout/default#1"/>
    <dgm:cxn modelId="{F503BB87-D286-4EA8-BADE-037677669C9C}" srcId="{0B6DA8EA-6AA0-4E50-AB13-FE0C8C5F7E63}" destId="{03ABF2DE-BC6B-4EFC-8719-45CF16816594}" srcOrd="0" destOrd="0" parTransId="{01EF990B-D45C-45A5-9985-98921819C970}" sibTransId="{1ADA0783-6063-4EEA-BB21-4495B401D3C7}"/>
    <dgm:cxn modelId="{F76BE708-A800-47AB-836A-1F0E600D7AA1}" srcId="{0B6DA8EA-6AA0-4E50-AB13-FE0C8C5F7E63}" destId="{2FFB4851-9E34-48FB-8CDE-7EA897B4EFEA}" srcOrd="5" destOrd="0" parTransId="{E3299B38-52AD-4ABA-9878-6C7385EDF284}" sibTransId="{614B0D0A-0E92-4530-BF4B-46010BD36FA1}"/>
    <dgm:cxn modelId="{9424ECAC-E0CC-4401-9847-6ACF1E5338CC}" type="presParOf" srcId="{8C957F28-0BCA-40F2-B5ED-4DA4285B3FCA}" destId="{B3EEEA50-8173-4539-83A4-F2604EE4543A}" srcOrd="0" destOrd="0" presId="urn:microsoft.com/office/officeart/2005/8/layout/default#1"/>
    <dgm:cxn modelId="{B21A7878-6A1C-49D3-B96B-868D07572BD9}" type="presParOf" srcId="{8C957F28-0BCA-40F2-B5ED-4DA4285B3FCA}" destId="{F6C2B168-7BB9-4A95-AC7D-BA6D9E579226}" srcOrd="1" destOrd="0" presId="urn:microsoft.com/office/officeart/2005/8/layout/default#1"/>
    <dgm:cxn modelId="{774A8166-356C-4676-AACE-0917AE9EFCE4}" type="presParOf" srcId="{8C957F28-0BCA-40F2-B5ED-4DA4285B3FCA}" destId="{450EC110-158E-416C-8F31-8436DF736F98}" srcOrd="2" destOrd="0" presId="urn:microsoft.com/office/officeart/2005/8/layout/default#1"/>
    <dgm:cxn modelId="{D71D2341-5A36-4B26-A21F-F358B7083FE3}" type="presParOf" srcId="{8C957F28-0BCA-40F2-B5ED-4DA4285B3FCA}" destId="{610AF015-C846-4881-95A7-753CA9D25E16}" srcOrd="3" destOrd="0" presId="urn:microsoft.com/office/officeart/2005/8/layout/default#1"/>
    <dgm:cxn modelId="{D5808C67-4B6B-4368-8488-F1BC9BD4DED4}" type="presParOf" srcId="{8C957F28-0BCA-40F2-B5ED-4DA4285B3FCA}" destId="{8DFFC646-A047-4D54-94F1-C198CEB66516}" srcOrd="4" destOrd="0" presId="urn:microsoft.com/office/officeart/2005/8/layout/default#1"/>
    <dgm:cxn modelId="{BB1C1875-FF81-49A4-A08C-A430A722CB51}" type="presParOf" srcId="{8C957F28-0BCA-40F2-B5ED-4DA4285B3FCA}" destId="{D7D99727-3308-4982-B98A-1617022EDAF6}" srcOrd="5" destOrd="0" presId="urn:microsoft.com/office/officeart/2005/8/layout/default#1"/>
    <dgm:cxn modelId="{FFE8511B-F878-42DD-BA27-5FD56A503E61}" type="presParOf" srcId="{8C957F28-0BCA-40F2-B5ED-4DA4285B3FCA}" destId="{1BE22F79-E794-4A74-B7AD-CD657678991E}" srcOrd="6" destOrd="0" presId="urn:microsoft.com/office/officeart/2005/8/layout/default#1"/>
    <dgm:cxn modelId="{F6B15B76-A947-402E-B43D-D9747A17EAE2}" type="presParOf" srcId="{8C957F28-0BCA-40F2-B5ED-4DA4285B3FCA}" destId="{15E41107-1A77-4662-A3DE-16425F2C8E99}" srcOrd="7" destOrd="0" presId="urn:microsoft.com/office/officeart/2005/8/layout/default#1"/>
    <dgm:cxn modelId="{E67DF317-3E2D-4EBE-B59C-AC8CB2D55D20}" type="presParOf" srcId="{8C957F28-0BCA-40F2-B5ED-4DA4285B3FCA}" destId="{A2ECE487-F44B-4894-995C-4A1492AFBF5F}" srcOrd="8" destOrd="0" presId="urn:microsoft.com/office/officeart/2005/8/layout/default#1"/>
    <dgm:cxn modelId="{A14C3C0B-0588-469B-B863-E61400814526}" type="presParOf" srcId="{8C957F28-0BCA-40F2-B5ED-4DA4285B3FCA}" destId="{5B34BEFF-5D30-48CD-AD9C-2808F6FEE767}" srcOrd="9" destOrd="0" presId="urn:microsoft.com/office/officeart/2005/8/layout/default#1"/>
    <dgm:cxn modelId="{AF8549C5-6087-413A-B9C6-8D013CB5ED7A}" type="presParOf" srcId="{8C957F28-0BCA-40F2-B5ED-4DA4285B3FCA}" destId="{F7896DA7-6C60-495E-A0A8-1E2745F5B1F6}" srcOrd="10" destOrd="0" presId="urn:microsoft.com/office/officeart/2005/8/layout/default#1"/>
    <dgm:cxn modelId="{278E20F8-F610-4750-9BB0-789D36859AB3}" type="presParOf" srcId="{8C957F28-0BCA-40F2-B5ED-4DA4285B3FCA}" destId="{55615383-DE78-4F58-9FC5-C46AA73C0A58}" srcOrd="11" destOrd="0" presId="urn:microsoft.com/office/officeart/2005/8/layout/default#1"/>
    <dgm:cxn modelId="{0AC7AF82-49A2-42BA-BA2B-B8CC1C473B94}" type="presParOf" srcId="{8C957F28-0BCA-40F2-B5ED-4DA4285B3FCA}" destId="{445C3C8E-6517-4473-BA20-869E5A11A4C8}" srcOrd="12" destOrd="0" presId="urn:microsoft.com/office/officeart/2005/8/layout/default#1"/>
    <dgm:cxn modelId="{F6FC4580-6175-4FFB-9284-E34C028E913B}" type="presParOf" srcId="{8C957F28-0BCA-40F2-B5ED-4DA4285B3FCA}" destId="{51326304-8E9A-43EB-A1A1-45AF50F9E6DC}" srcOrd="13" destOrd="0" presId="urn:microsoft.com/office/officeart/2005/8/layout/default#1"/>
    <dgm:cxn modelId="{A5DDDA88-6BB8-45F0-B9EF-A3488A52D8C5}" type="presParOf" srcId="{8C957F28-0BCA-40F2-B5ED-4DA4285B3FCA}" destId="{CDE99A72-6EA3-4DC8-AE6C-55752C13B2E7}" srcOrd="14" destOrd="0" presId="urn:microsoft.com/office/officeart/2005/8/layout/default#1"/>
    <dgm:cxn modelId="{86236437-570E-4AA3-8BBF-B9612698AB3C}" type="presParOf" srcId="{8C957F28-0BCA-40F2-B5ED-4DA4285B3FCA}" destId="{077312A4-DC17-4F89-A76B-377004401B6A}" srcOrd="15" destOrd="0" presId="urn:microsoft.com/office/officeart/2005/8/layout/default#1"/>
    <dgm:cxn modelId="{33E2E717-0447-4D32-B864-4E9A97A3CC8D}" type="presParOf" srcId="{8C957F28-0BCA-40F2-B5ED-4DA4285B3FCA}" destId="{A26550DD-2392-4466-82CA-2720D0D798AF}" srcOrd="1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E4447D-D215-4CD7-9E59-899B78490DAB}" type="doc">
      <dgm:prSet loTypeId="urn:microsoft.com/office/officeart/2005/8/layout/default#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E7CD0A-C023-4511-ACA0-4D05A535BC91}">
      <dgm:prSet phldrT="[Текст]"/>
      <dgm:spPr>
        <a:solidFill>
          <a:srgbClr val="FF0000"/>
        </a:solidFill>
      </dgm:spPr>
      <dgm:t>
        <a:bodyPr/>
        <a:lstStyle/>
        <a:p>
          <a:r>
            <a:rPr lang="ru-RU" u="sng" dirty="0" smtClean="0"/>
            <a:t>2. Совершенствование системы подготовки медицинских кадров</a:t>
          </a:r>
          <a:endParaRPr lang="ru-RU" dirty="0"/>
        </a:p>
      </dgm:t>
    </dgm:pt>
    <dgm:pt modelId="{5B0CD775-4469-432E-92A3-F965C946FCE9}" type="parTrans" cxnId="{2D991956-323E-40FB-96DD-41C5B20E3D29}">
      <dgm:prSet/>
      <dgm:spPr/>
      <dgm:t>
        <a:bodyPr/>
        <a:lstStyle/>
        <a:p>
          <a:endParaRPr lang="ru-RU"/>
        </a:p>
      </dgm:t>
    </dgm:pt>
    <dgm:pt modelId="{D8B69CF2-3AAE-4E24-803C-2276A8482845}" type="sibTrans" cxnId="{2D991956-323E-40FB-96DD-41C5B20E3D29}">
      <dgm:prSet/>
      <dgm:spPr/>
      <dgm:t>
        <a:bodyPr/>
        <a:lstStyle/>
        <a:p>
          <a:endParaRPr lang="ru-RU"/>
        </a:p>
      </dgm:t>
    </dgm:pt>
    <dgm:pt modelId="{086D5BFE-1153-4332-953E-6750BF5B7A76}">
      <dgm:prSet phldrT="[Текст]"/>
      <dgm:spPr>
        <a:solidFill>
          <a:srgbClr val="FFC000"/>
        </a:solidFill>
      </dgm:spPr>
      <dgm:t>
        <a:bodyPr/>
        <a:lstStyle/>
        <a:p>
          <a:r>
            <a:rPr lang="ru-RU" u="sng" dirty="0" smtClean="0"/>
            <a:t>3. </a:t>
          </a:r>
        </a:p>
        <a:p>
          <a:r>
            <a:rPr lang="ru-RU" u="sng" dirty="0" smtClean="0"/>
            <a:t>Качество рабочей силы. Моральные и материальные мотивации</a:t>
          </a:r>
          <a:endParaRPr lang="ru-RU" dirty="0"/>
        </a:p>
      </dgm:t>
    </dgm:pt>
    <dgm:pt modelId="{3EF06C60-0C40-4832-959C-DA4E1832CB89}" type="parTrans" cxnId="{2D424ADE-472C-4EA2-AF9E-F190300C8FCB}">
      <dgm:prSet/>
      <dgm:spPr/>
      <dgm:t>
        <a:bodyPr/>
        <a:lstStyle/>
        <a:p>
          <a:endParaRPr lang="ru-RU"/>
        </a:p>
      </dgm:t>
    </dgm:pt>
    <dgm:pt modelId="{A45A8013-8C1B-476D-82AE-DF67A066E60D}" type="sibTrans" cxnId="{2D424ADE-472C-4EA2-AF9E-F190300C8FCB}">
      <dgm:prSet/>
      <dgm:spPr/>
      <dgm:t>
        <a:bodyPr/>
        <a:lstStyle/>
        <a:p>
          <a:endParaRPr lang="ru-RU"/>
        </a:p>
      </dgm:t>
    </dgm:pt>
    <dgm:pt modelId="{2E1DAAA3-C7F0-43B0-B345-ED8ECC8F4CC7}">
      <dgm:prSet phldrT="[Текст]"/>
      <dgm:spPr>
        <a:solidFill>
          <a:srgbClr val="D60093"/>
        </a:solidFill>
      </dgm:spPr>
      <dgm:t>
        <a:bodyPr/>
        <a:lstStyle/>
        <a:p>
          <a:r>
            <a:rPr lang="ru-RU" u="sng" dirty="0" smtClean="0"/>
            <a:t>4. </a:t>
          </a:r>
        </a:p>
        <a:p>
          <a:r>
            <a:rPr lang="ru-RU" u="sng" dirty="0" smtClean="0"/>
            <a:t>Управление человеческими ресурсами здравоохранения</a:t>
          </a:r>
          <a:endParaRPr lang="ru-RU" dirty="0"/>
        </a:p>
      </dgm:t>
    </dgm:pt>
    <dgm:pt modelId="{76FD3A01-A605-42D9-A325-8DE9AA07DB3C}" type="parTrans" cxnId="{A1844187-16BA-45CC-8E22-F606BC089BF3}">
      <dgm:prSet/>
      <dgm:spPr/>
      <dgm:t>
        <a:bodyPr/>
        <a:lstStyle/>
        <a:p>
          <a:endParaRPr lang="ru-RU"/>
        </a:p>
      </dgm:t>
    </dgm:pt>
    <dgm:pt modelId="{B7D456BB-65D9-4209-873E-C6BB109E103E}" type="sibTrans" cxnId="{A1844187-16BA-45CC-8E22-F606BC089BF3}">
      <dgm:prSet/>
      <dgm:spPr/>
      <dgm:t>
        <a:bodyPr/>
        <a:lstStyle/>
        <a:p>
          <a:endParaRPr lang="ru-RU"/>
        </a:p>
      </dgm:t>
    </dgm:pt>
    <dgm:pt modelId="{1B36A390-87F9-4D31-A435-12BE3323AAEF}">
      <dgm:prSet phldrT="[Текст]"/>
      <dgm:spPr>
        <a:solidFill>
          <a:srgbClr val="0070C0"/>
        </a:solidFill>
      </dgm:spPr>
      <dgm:t>
        <a:bodyPr/>
        <a:lstStyle/>
        <a:p>
          <a:r>
            <a:rPr lang="ru-RU" u="sng" dirty="0" smtClean="0"/>
            <a:t>5.</a:t>
          </a:r>
        </a:p>
        <a:p>
          <a:r>
            <a:rPr lang="ru-RU" u="sng" dirty="0" smtClean="0"/>
            <a:t>Повышение роли самоуправления</a:t>
          </a:r>
          <a:endParaRPr lang="ru-RU" dirty="0"/>
        </a:p>
      </dgm:t>
    </dgm:pt>
    <dgm:pt modelId="{35A507CA-F379-4FFA-BDB4-866DB5556629}" type="parTrans" cxnId="{AA81898B-E4FA-452D-A433-CA21E623ABC3}">
      <dgm:prSet/>
      <dgm:spPr/>
      <dgm:t>
        <a:bodyPr/>
        <a:lstStyle/>
        <a:p>
          <a:endParaRPr lang="ru-RU"/>
        </a:p>
      </dgm:t>
    </dgm:pt>
    <dgm:pt modelId="{C563D899-94A9-45A0-AC3E-129143635507}" type="sibTrans" cxnId="{AA81898B-E4FA-452D-A433-CA21E623ABC3}">
      <dgm:prSet/>
      <dgm:spPr/>
      <dgm:t>
        <a:bodyPr/>
        <a:lstStyle/>
        <a:p>
          <a:endParaRPr lang="ru-RU"/>
        </a:p>
      </dgm:t>
    </dgm:pt>
    <dgm:pt modelId="{1E7C89A3-EDF7-4AD6-933B-7D253E279BAE}">
      <dgm:prSet phldrT="[Текст]"/>
      <dgm:spPr>
        <a:solidFill>
          <a:srgbClr val="00B050"/>
        </a:solidFill>
      </dgm:spPr>
      <dgm:t>
        <a:bodyPr/>
        <a:lstStyle/>
        <a:p>
          <a:r>
            <a:rPr lang="ru-RU" u="sng" dirty="0" smtClean="0"/>
            <a:t>1. Совершенствование планирования и использования кадровых ресурсов</a:t>
          </a:r>
          <a:endParaRPr lang="ru-RU" dirty="0"/>
        </a:p>
      </dgm:t>
    </dgm:pt>
    <dgm:pt modelId="{16771CD8-7ABD-449E-B1D8-440F324E80D9}" type="parTrans" cxnId="{B1F11B5E-19AF-46B5-BF38-29DCD3D726BB}">
      <dgm:prSet/>
      <dgm:spPr/>
      <dgm:t>
        <a:bodyPr/>
        <a:lstStyle/>
        <a:p>
          <a:endParaRPr lang="ru-RU"/>
        </a:p>
      </dgm:t>
    </dgm:pt>
    <dgm:pt modelId="{E2CCFA58-3FDF-4DEA-85EE-44877E7F2EC3}" type="sibTrans" cxnId="{B1F11B5E-19AF-46B5-BF38-29DCD3D726BB}">
      <dgm:prSet/>
      <dgm:spPr/>
      <dgm:t>
        <a:bodyPr/>
        <a:lstStyle/>
        <a:p>
          <a:endParaRPr lang="ru-RU"/>
        </a:p>
      </dgm:t>
    </dgm:pt>
    <dgm:pt modelId="{68FE2541-1F6D-40C9-86A9-F48F6043CDC6}" type="pres">
      <dgm:prSet presAssocID="{EBE4447D-D215-4CD7-9E59-899B78490D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F6B233-27DB-4689-BA3E-BF607DCC835E}" type="pres">
      <dgm:prSet presAssocID="{47E7CD0A-C023-4511-ACA0-4D05A535BC91}" presName="node" presStyleLbl="node1" presStyleIdx="0" presStyleCnt="5" custLinFactX="7563" custLinFactNeighborX="100000" custLinFactNeighborY="6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5333B-E271-4F74-829A-1D3961BB8E65}" type="pres">
      <dgm:prSet presAssocID="{D8B69CF2-3AAE-4E24-803C-2276A8482845}" presName="sibTrans" presStyleCnt="0"/>
      <dgm:spPr/>
    </dgm:pt>
    <dgm:pt modelId="{BAB63875-44F0-4AD8-8A01-3BD816130DC6}" type="pres">
      <dgm:prSet presAssocID="{086D5BFE-1153-4332-953E-6750BF5B7A76}" presName="node" presStyleLbl="node1" presStyleIdx="1" presStyleCnt="5" custLinFactX="7815" custLinFactNeighborX="100000" custLinFactNeighborY="6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287FC-E232-4A16-822B-0D4DD4FD4931}" type="pres">
      <dgm:prSet presAssocID="{A45A8013-8C1B-476D-82AE-DF67A066E60D}" presName="sibTrans" presStyleCnt="0"/>
      <dgm:spPr/>
    </dgm:pt>
    <dgm:pt modelId="{447B864C-360F-44FA-A883-3C147D204F58}" type="pres">
      <dgm:prSet presAssocID="{2E1DAAA3-C7F0-43B0-B345-ED8ECC8F4CC7}" presName="node" presStyleLbl="node1" presStyleIdx="2" presStyleCnt="5" custLinFactX="-61284" custLinFactY="24312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02204-D4C3-41FD-B2A1-54A250C854F3}" type="pres">
      <dgm:prSet presAssocID="{B7D456BB-65D9-4209-873E-C6BB109E103E}" presName="sibTrans" presStyleCnt="0"/>
      <dgm:spPr/>
    </dgm:pt>
    <dgm:pt modelId="{F9DE1517-BE08-4555-8ACC-A4142D1D648F}" type="pres">
      <dgm:prSet presAssocID="{1B36A390-87F9-4D31-A435-12BE3323AAEF}" presName="node" presStyleLbl="node1" presStyleIdx="3" presStyleCnt="5" custLinFactX="21147" custLinFactNeighborX="100000" custLinFactNeighborY="7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BDBF5-1192-414E-BA15-6272CEACAD4D}" type="pres">
      <dgm:prSet presAssocID="{C563D899-94A9-45A0-AC3E-129143635507}" presName="sibTrans" presStyleCnt="0"/>
      <dgm:spPr/>
    </dgm:pt>
    <dgm:pt modelId="{497795C0-690E-4C64-9CDA-6973633C0F5E}" type="pres">
      <dgm:prSet presAssocID="{1E7C89A3-EDF7-4AD6-933B-7D253E279BAE}" presName="node" presStyleLbl="node1" presStyleIdx="4" presStyleCnt="5" custLinFactX="-67689" custLinFactY="-1022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844187-16BA-45CC-8E22-F606BC089BF3}" srcId="{EBE4447D-D215-4CD7-9E59-899B78490DAB}" destId="{2E1DAAA3-C7F0-43B0-B345-ED8ECC8F4CC7}" srcOrd="2" destOrd="0" parTransId="{76FD3A01-A605-42D9-A325-8DE9AA07DB3C}" sibTransId="{B7D456BB-65D9-4209-873E-C6BB109E103E}"/>
    <dgm:cxn modelId="{463A938E-C372-4618-A965-5A6E89B8C840}" type="presOf" srcId="{1E7C89A3-EDF7-4AD6-933B-7D253E279BAE}" destId="{497795C0-690E-4C64-9CDA-6973633C0F5E}" srcOrd="0" destOrd="0" presId="urn:microsoft.com/office/officeart/2005/8/layout/default#2"/>
    <dgm:cxn modelId="{B3147E18-1654-400E-9723-FABA49AA788D}" type="presOf" srcId="{2E1DAAA3-C7F0-43B0-B345-ED8ECC8F4CC7}" destId="{447B864C-360F-44FA-A883-3C147D204F58}" srcOrd="0" destOrd="0" presId="urn:microsoft.com/office/officeart/2005/8/layout/default#2"/>
    <dgm:cxn modelId="{03C334E3-AD0B-49AA-9D6C-48C23E5EC69E}" type="presOf" srcId="{086D5BFE-1153-4332-953E-6750BF5B7A76}" destId="{BAB63875-44F0-4AD8-8A01-3BD816130DC6}" srcOrd="0" destOrd="0" presId="urn:microsoft.com/office/officeart/2005/8/layout/default#2"/>
    <dgm:cxn modelId="{DE42EF2D-981E-4F6C-820C-E2B3604D85A7}" type="presOf" srcId="{1B36A390-87F9-4D31-A435-12BE3323AAEF}" destId="{F9DE1517-BE08-4555-8ACC-A4142D1D648F}" srcOrd="0" destOrd="0" presId="urn:microsoft.com/office/officeart/2005/8/layout/default#2"/>
    <dgm:cxn modelId="{C7B8548A-3C6A-4F99-9A37-39DB62F5A1E3}" type="presOf" srcId="{47E7CD0A-C023-4511-ACA0-4D05A535BC91}" destId="{ABF6B233-27DB-4689-BA3E-BF607DCC835E}" srcOrd="0" destOrd="0" presId="urn:microsoft.com/office/officeart/2005/8/layout/default#2"/>
    <dgm:cxn modelId="{B1F11B5E-19AF-46B5-BF38-29DCD3D726BB}" srcId="{EBE4447D-D215-4CD7-9E59-899B78490DAB}" destId="{1E7C89A3-EDF7-4AD6-933B-7D253E279BAE}" srcOrd="4" destOrd="0" parTransId="{16771CD8-7ABD-449E-B1D8-440F324E80D9}" sibTransId="{E2CCFA58-3FDF-4DEA-85EE-44877E7F2EC3}"/>
    <dgm:cxn modelId="{2D991956-323E-40FB-96DD-41C5B20E3D29}" srcId="{EBE4447D-D215-4CD7-9E59-899B78490DAB}" destId="{47E7CD0A-C023-4511-ACA0-4D05A535BC91}" srcOrd="0" destOrd="0" parTransId="{5B0CD775-4469-432E-92A3-F965C946FCE9}" sibTransId="{D8B69CF2-3AAE-4E24-803C-2276A8482845}"/>
    <dgm:cxn modelId="{45B36E35-E9EC-4863-9FD0-16792DA10841}" type="presOf" srcId="{EBE4447D-D215-4CD7-9E59-899B78490DAB}" destId="{68FE2541-1F6D-40C9-86A9-F48F6043CDC6}" srcOrd="0" destOrd="0" presId="urn:microsoft.com/office/officeart/2005/8/layout/default#2"/>
    <dgm:cxn modelId="{AA81898B-E4FA-452D-A433-CA21E623ABC3}" srcId="{EBE4447D-D215-4CD7-9E59-899B78490DAB}" destId="{1B36A390-87F9-4D31-A435-12BE3323AAEF}" srcOrd="3" destOrd="0" parTransId="{35A507CA-F379-4FFA-BDB4-866DB5556629}" sibTransId="{C563D899-94A9-45A0-AC3E-129143635507}"/>
    <dgm:cxn modelId="{2D424ADE-472C-4EA2-AF9E-F190300C8FCB}" srcId="{EBE4447D-D215-4CD7-9E59-899B78490DAB}" destId="{086D5BFE-1153-4332-953E-6750BF5B7A76}" srcOrd="1" destOrd="0" parTransId="{3EF06C60-0C40-4832-959C-DA4E1832CB89}" sibTransId="{A45A8013-8C1B-476D-82AE-DF67A066E60D}"/>
    <dgm:cxn modelId="{633A4194-D7DF-4670-A4CD-2D6B94E5D32F}" type="presParOf" srcId="{68FE2541-1F6D-40C9-86A9-F48F6043CDC6}" destId="{ABF6B233-27DB-4689-BA3E-BF607DCC835E}" srcOrd="0" destOrd="0" presId="urn:microsoft.com/office/officeart/2005/8/layout/default#2"/>
    <dgm:cxn modelId="{75D27A20-7F6A-4E9C-B572-8A286B813A63}" type="presParOf" srcId="{68FE2541-1F6D-40C9-86A9-F48F6043CDC6}" destId="{7F05333B-E271-4F74-829A-1D3961BB8E65}" srcOrd="1" destOrd="0" presId="urn:microsoft.com/office/officeart/2005/8/layout/default#2"/>
    <dgm:cxn modelId="{8D57D13A-C522-4643-B456-578A5CEABDEB}" type="presParOf" srcId="{68FE2541-1F6D-40C9-86A9-F48F6043CDC6}" destId="{BAB63875-44F0-4AD8-8A01-3BD816130DC6}" srcOrd="2" destOrd="0" presId="urn:microsoft.com/office/officeart/2005/8/layout/default#2"/>
    <dgm:cxn modelId="{45D89E4E-F78C-45D3-B2F0-F46C9D50CFF7}" type="presParOf" srcId="{68FE2541-1F6D-40C9-86A9-F48F6043CDC6}" destId="{BB7287FC-E232-4A16-822B-0D4DD4FD4931}" srcOrd="3" destOrd="0" presId="urn:microsoft.com/office/officeart/2005/8/layout/default#2"/>
    <dgm:cxn modelId="{1240626E-FE69-4836-B456-39EF261C503D}" type="presParOf" srcId="{68FE2541-1F6D-40C9-86A9-F48F6043CDC6}" destId="{447B864C-360F-44FA-A883-3C147D204F58}" srcOrd="4" destOrd="0" presId="urn:microsoft.com/office/officeart/2005/8/layout/default#2"/>
    <dgm:cxn modelId="{7B3E67BD-3BCB-4062-BB01-5F749472C404}" type="presParOf" srcId="{68FE2541-1F6D-40C9-86A9-F48F6043CDC6}" destId="{2BF02204-D4C3-41FD-B2A1-54A250C854F3}" srcOrd="5" destOrd="0" presId="urn:microsoft.com/office/officeart/2005/8/layout/default#2"/>
    <dgm:cxn modelId="{64F8F2B0-CE9C-4FEA-BF2C-7AF1342128AC}" type="presParOf" srcId="{68FE2541-1F6D-40C9-86A9-F48F6043CDC6}" destId="{F9DE1517-BE08-4555-8ACC-A4142D1D648F}" srcOrd="6" destOrd="0" presId="urn:microsoft.com/office/officeart/2005/8/layout/default#2"/>
    <dgm:cxn modelId="{36021421-D995-4600-BED5-AD71C4ABF903}" type="presParOf" srcId="{68FE2541-1F6D-40C9-86A9-F48F6043CDC6}" destId="{3C0BDBF5-1192-414E-BA15-6272CEACAD4D}" srcOrd="7" destOrd="0" presId="urn:microsoft.com/office/officeart/2005/8/layout/default#2"/>
    <dgm:cxn modelId="{92EB03ED-7F4F-4425-B490-E7050CA7852A}" type="presParOf" srcId="{68FE2541-1F6D-40C9-86A9-F48F6043CDC6}" destId="{497795C0-690E-4C64-9CDA-6973633C0F5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BE4447D-D215-4CD7-9E59-899B78490DAB}" type="doc">
      <dgm:prSet loTypeId="urn:microsoft.com/office/officeart/2005/8/layout/default#2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E7CD0A-C023-4511-ACA0-4D05A535BC91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1400" u="sng" dirty="0" smtClean="0"/>
            <a:t>2. Перераспределение функций между различными профессиональными группами медицинского персонала </a:t>
          </a:r>
          <a:endParaRPr lang="ru-RU" sz="1400" dirty="0"/>
        </a:p>
      </dgm:t>
    </dgm:pt>
    <dgm:pt modelId="{5B0CD775-4469-432E-92A3-F965C946FCE9}" type="parTrans" cxnId="{2D991956-323E-40FB-96DD-41C5B20E3D29}">
      <dgm:prSet/>
      <dgm:spPr/>
      <dgm:t>
        <a:bodyPr/>
        <a:lstStyle/>
        <a:p>
          <a:endParaRPr lang="ru-RU"/>
        </a:p>
      </dgm:t>
    </dgm:pt>
    <dgm:pt modelId="{D8B69CF2-3AAE-4E24-803C-2276A8482845}" type="sibTrans" cxnId="{2D991956-323E-40FB-96DD-41C5B20E3D29}">
      <dgm:prSet/>
      <dgm:spPr/>
      <dgm:t>
        <a:bodyPr/>
        <a:lstStyle/>
        <a:p>
          <a:endParaRPr lang="ru-RU"/>
        </a:p>
      </dgm:t>
    </dgm:pt>
    <dgm:pt modelId="{086D5BFE-1153-4332-953E-6750BF5B7A76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1400" u="sng" dirty="0" smtClean="0"/>
            <a:t>3. </a:t>
          </a:r>
        </a:p>
        <a:p>
          <a:r>
            <a:rPr lang="ru-RU" sz="1400" u="sng" dirty="0" smtClean="0"/>
            <a:t>Упорядочение должностной структуры учреждений здравоохранения на основе использования прогрессивной нормативной базы</a:t>
          </a:r>
          <a:endParaRPr lang="ru-RU" sz="1400" dirty="0"/>
        </a:p>
      </dgm:t>
    </dgm:pt>
    <dgm:pt modelId="{3EF06C60-0C40-4832-959C-DA4E1832CB89}" type="parTrans" cxnId="{2D424ADE-472C-4EA2-AF9E-F190300C8FCB}">
      <dgm:prSet/>
      <dgm:spPr/>
      <dgm:t>
        <a:bodyPr/>
        <a:lstStyle/>
        <a:p>
          <a:endParaRPr lang="ru-RU"/>
        </a:p>
      </dgm:t>
    </dgm:pt>
    <dgm:pt modelId="{A45A8013-8C1B-476D-82AE-DF67A066E60D}" type="sibTrans" cxnId="{2D424ADE-472C-4EA2-AF9E-F190300C8FCB}">
      <dgm:prSet/>
      <dgm:spPr/>
      <dgm:t>
        <a:bodyPr/>
        <a:lstStyle/>
        <a:p>
          <a:endParaRPr lang="ru-RU"/>
        </a:p>
      </dgm:t>
    </dgm:pt>
    <dgm:pt modelId="{2E1DAAA3-C7F0-43B0-B345-ED8ECC8F4CC7}">
      <dgm:prSet phldrT="[Текст]"/>
      <dgm:spPr>
        <a:solidFill>
          <a:srgbClr val="00B0F0"/>
        </a:solidFill>
      </dgm:spPr>
      <dgm:t>
        <a:bodyPr/>
        <a:lstStyle/>
        <a:p>
          <a:r>
            <a:rPr lang="ru-RU" u="sng" dirty="0" smtClean="0"/>
            <a:t>4. </a:t>
          </a:r>
        </a:p>
        <a:p>
          <a:r>
            <a:rPr lang="ru-RU" u="sng" dirty="0" smtClean="0"/>
            <a:t>Преобразование структуры врачебных кадров на основе формирования </a:t>
          </a:r>
          <a:r>
            <a:rPr lang="ru-RU" u="sng" dirty="0" err="1" smtClean="0"/>
            <a:t>институра</a:t>
          </a:r>
          <a:r>
            <a:rPr lang="ru-RU" u="sng" dirty="0" smtClean="0"/>
            <a:t> врачей общей практики</a:t>
          </a:r>
          <a:endParaRPr lang="ru-RU" dirty="0"/>
        </a:p>
      </dgm:t>
    </dgm:pt>
    <dgm:pt modelId="{76FD3A01-A605-42D9-A325-8DE9AA07DB3C}" type="parTrans" cxnId="{A1844187-16BA-45CC-8E22-F606BC089BF3}">
      <dgm:prSet/>
      <dgm:spPr/>
      <dgm:t>
        <a:bodyPr/>
        <a:lstStyle/>
        <a:p>
          <a:endParaRPr lang="ru-RU"/>
        </a:p>
      </dgm:t>
    </dgm:pt>
    <dgm:pt modelId="{B7D456BB-65D9-4209-873E-C6BB109E103E}" type="sibTrans" cxnId="{A1844187-16BA-45CC-8E22-F606BC089BF3}">
      <dgm:prSet/>
      <dgm:spPr/>
      <dgm:t>
        <a:bodyPr/>
        <a:lstStyle/>
        <a:p>
          <a:endParaRPr lang="ru-RU"/>
        </a:p>
      </dgm:t>
    </dgm:pt>
    <dgm:pt modelId="{1B36A390-87F9-4D31-A435-12BE3323AAEF}">
      <dgm:prSet phldrT="[Текст]"/>
      <dgm:spPr>
        <a:solidFill>
          <a:schemeClr val="accent6"/>
        </a:solidFill>
      </dgm:spPr>
      <dgm:t>
        <a:bodyPr/>
        <a:lstStyle/>
        <a:p>
          <a:r>
            <a:rPr lang="ru-RU" u="sng" dirty="0" smtClean="0"/>
            <a:t>5.</a:t>
          </a:r>
        </a:p>
        <a:p>
          <a:r>
            <a:rPr lang="ru-RU" u="sng" dirty="0" smtClean="0"/>
            <a:t>Модернизация рабочих мест, повышение технической оснащенности труда</a:t>
          </a:r>
          <a:endParaRPr lang="ru-RU" dirty="0"/>
        </a:p>
      </dgm:t>
    </dgm:pt>
    <dgm:pt modelId="{35A507CA-F379-4FFA-BDB4-866DB5556629}" type="parTrans" cxnId="{AA81898B-E4FA-452D-A433-CA21E623ABC3}">
      <dgm:prSet/>
      <dgm:spPr/>
      <dgm:t>
        <a:bodyPr/>
        <a:lstStyle/>
        <a:p>
          <a:endParaRPr lang="ru-RU"/>
        </a:p>
      </dgm:t>
    </dgm:pt>
    <dgm:pt modelId="{C563D899-94A9-45A0-AC3E-129143635507}" type="sibTrans" cxnId="{AA81898B-E4FA-452D-A433-CA21E623ABC3}">
      <dgm:prSet/>
      <dgm:spPr/>
      <dgm:t>
        <a:bodyPr/>
        <a:lstStyle/>
        <a:p>
          <a:endParaRPr lang="ru-RU"/>
        </a:p>
      </dgm:t>
    </dgm:pt>
    <dgm:pt modelId="{1E7C89A3-EDF7-4AD6-933B-7D253E279BAE}">
      <dgm:prSet phldrT="[Текст]" custT="1"/>
      <dgm:spPr>
        <a:solidFill>
          <a:schemeClr val="accent4"/>
        </a:solidFill>
      </dgm:spPr>
      <dgm:t>
        <a:bodyPr/>
        <a:lstStyle/>
        <a:p>
          <a:r>
            <a:rPr lang="ru-RU" sz="1400" u="sng" dirty="0" smtClean="0"/>
            <a:t>1.</a:t>
          </a:r>
        </a:p>
        <a:p>
          <a:r>
            <a:rPr lang="ru-RU" sz="1400" u="sng" dirty="0" smtClean="0"/>
            <a:t> Устранение </a:t>
          </a:r>
        </a:p>
        <a:p>
          <a:r>
            <a:rPr lang="ru-RU" sz="1400" u="sng" dirty="0" smtClean="0"/>
            <a:t>дублирования функций</a:t>
          </a:r>
          <a:endParaRPr lang="ru-RU" sz="1400" dirty="0"/>
        </a:p>
      </dgm:t>
    </dgm:pt>
    <dgm:pt modelId="{16771CD8-7ABD-449E-B1D8-440F324E80D9}" type="parTrans" cxnId="{B1F11B5E-19AF-46B5-BF38-29DCD3D726BB}">
      <dgm:prSet/>
      <dgm:spPr/>
      <dgm:t>
        <a:bodyPr/>
        <a:lstStyle/>
        <a:p>
          <a:endParaRPr lang="ru-RU"/>
        </a:p>
      </dgm:t>
    </dgm:pt>
    <dgm:pt modelId="{E2CCFA58-3FDF-4DEA-85EE-44877E7F2EC3}" type="sibTrans" cxnId="{B1F11B5E-19AF-46B5-BF38-29DCD3D726BB}">
      <dgm:prSet/>
      <dgm:spPr/>
      <dgm:t>
        <a:bodyPr/>
        <a:lstStyle/>
        <a:p>
          <a:endParaRPr lang="ru-RU"/>
        </a:p>
      </dgm:t>
    </dgm:pt>
    <dgm:pt modelId="{68FE2541-1F6D-40C9-86A9-F48F6043CDC6}" type="pres">
      <dgm:prSet presAssocID="{EBE4447D-D215-4CD7-9E59-899B78490D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F6B233-27DB-4689-BA3E-BF607DCC835E}" type="pres">
      <dgm:prSet presAssocID="{47E7CD0A-C023-4511-ACA0-4D05A535BC91}" presName="node" presStyleLbl="node1" presStyleIdx="0" presStyleCnt="5" custLinFactX="7563" custLinFactNeighborX="100000" custLinFactNeighborY="6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5333B-E271-4F74-829A-1D3961BB8E65}" type="pres">
      <dgm:prSet presAssocID="{D8B69CF2-3AAE-4E24-803C-2276A8482845}" presName="sibTrans" presStyleCnt="0"/>
      <dgm:spPr/>
    </dgm:pt>
    <dgm:pt modelId="{BAB63875-44F0-4AD8-8A01-3BD816130DC6}" type="pres">
      <dgm:prSet presAssocID="{086D5BFE-1153-4332-953E-6750BF5B7A76}" presName="node" presStyleLbl="node1" presStyleIdx="1" presStyleCnt="5" custLinFactX="7815" custLinFactNeighborX="100000" custLinFactNeighborY="64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7287FC-E232-4A16-822B-0D4DD4FD4931}" type="pres">
      <dgm:prSet presAssocID="{A45A8013-8C1B-476D-82AE-DF67A066E60D}" presName="sibTrans" presStyleCnt="0"/>
      <dgm:spPr/>
    </dgm:pt>
    <dgm:pt modelId="{447B864C-360F-44FA-A883-3C147D204F58}" type="pres">
      <dgm:prSet presAssocID="{2E1DAAA3-C7F0-43B0-B345-ED8ECC8F4CC7}" presName="node" presStyleLbl="node1" presStyleIdx="2" presStyleCnt="5" custLinFactX="-61284" custLinFactY="24312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F02204-D4C3-41FD-B2A1-54A250C854F3}" type="pres">
      <dgm:prSet presAssocID="{B7D456BB-65D9-4209-873E-C6BB109E103E}" presName="sibTrans" presStyleCnt="0"/>
      <dgm:spPr/>
    </dgm:pt>
    <dgm:pt modelId="{F9DE1517-BE08-4555-8ACC-A4142D1D648F}" type="pres">
      <dgm:prSet presAssocID="{1B36A390-87F9-4D31-A435-12BE3323AAEF}" presName="node" presStyleLbl="node1" presStyleIdx="3" presStyleCnt="5" custLinFactX="21147" custLinFactNeighborX="100000" custLinFactNeighborY="7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0BDBF5-1192-414E-BA15-6272CEACAD4D}" type="pres">
      <dgm:prSet presAssocID="{C563D899-94A9-45A0-AC3E-129143635507}" presName="sibTrans" presStyleCnt="0"/>
      <dgm:spPr/>
    </dgm:pt>
    <dgm:pt modelId="{497795C0-690E-4C64-9CDA-6973633C0F5E}" type="pres">
      <dgm:prSet presAssocID="{1E7C89A3-EDF7-4AD6-933B-7D253E279BAE}" presName="node" presStyleLbl="node1" presStyleIdx="4" presStyleCnt="5" custLinFactX="-67689" custLinFactY="-1022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844187-16BA-45CC-8E22-F606BC089BF3}" srcId="{EBE4447D-D215-4CD7-9E59-899B78490DAB}" destId="{2E1DAAA3-C7F0-43B0-B345-ED8ECC8F4CC7}" srcOrd="2" destOrd="0" parTransId="{76FD3A01-A605-42D9-A325-8DE9AA07DB3C}" sibTransId="{B7D456BB-65D9-4209-873E-C6BB109E103E}"/>
    <dgm:cxn modelId="{3C5CBAC8-CCCF-4D99-92A5-EA2B800DA9C4}" type="presOf" srcId="{086D5BFE-1153-4332-953E-6750BF5B7A76}" destId="{BAB63875-44F0-4AD8-8A01-3BD816130DC6}" srcOrd="0" destOrd="0" presId="urn:microsoft.com/office/officeart/2005/8/layout/default#2"/>
    <dgm:cxn modelId="{EFC334B8-FB45-4A5D-A6D7-4B694AAC2249}" type="presOf" srcId="{1B36A390-87F9-4D31-A435-12BE3323AAEF}" destId="{F9DE1517-BE08-4555-8ACC-A4142D1D648F}" srcOrd="0" destOrd="0" presId="urn:microsoft.com/office/officeart/2005/8/layout/default#2"/>
    <dgm:cxn modelId="{B1F11B5E-19AF-46B5-BF38-29DCD3D726BB}" srcId="{EBE4447D-D215-4CD7-9E59-899B78490DAB}" destId="{1E7C89A3-EDF7-4AD6-933B-7D253E279BAE}" srcOrd="4" destOrd="0" parTransId="{16771CD8-7ABD-449E-B1D8-440F324E80D9}" sibTransId="{E2CCFA58-3FDF-4DEA-85EE-44877E7F2EC3}"/>
    <dgm:cxn modelId="{2D991956-323E-40FB-96DD-41C5B20E3D29}" srcId="{EBE4447D-D215-4CD7-9E59-899B78490DAB}" destId="{47E7CD0A-C023-4511-ACA0-4D05A535BC91}" srcOrd="0" destOrd="0" parTransId="{5B0CD775-4469-432E-92A3-F965C946FCE9}" sibTransId="{D8B69CF2-3AAE-4E24-803C-2276A8482845}"/>
    <dgm:cxn modelId="{360AC794-DFBD-4B8C-ADCA-F385E4DC412B}" type="presOf" srcId="{2E1DAAA3-C7F0-43B0-B345-ED8ECC8F4CC7}" destId="{447B864C-360F-44FA-A883-3C147D204F58}" srcOrd="0" destOrd="0" presId="urn:microsoft.com/office/officeart/2005/8/layout/default#2"/>
    <dgm:cxn modelId="{6967AAA1-F2E6-410C-98FA-5C58A21D676A}" type="presOf" srcId="{47E7CD0A-C023-4511-ACA0-4D05A535BC91}" destId="{ABF6B233-27DB-4689-BA3E-BF607DCC835E}" srcOrd="0" destOrd="0" presId="urn:microsoft.com/office/officeart/2005/8/layout/default#2"/>
    <dgm:cxn modelId="{884A5D5D-A990-485D-9E1F-23E35E92AAE6}" type="presOf" srcId="{1E7C89A3-EDF7-4AD6-933B-7D253E279BAE}" destId="{497795C0-690E-4C64-9CDA-6973633C0F5E}" srcOrd="0" destOrd="0" presId="urn:microsoft.com/office/officeart/2005/8/layout/default#2"/>
    <dgm:cxn modelId="{14A3103C-2F82-430E-A02B-6A112D2B521A}" type="presOf" srcId="{EBE4447D-D215-4CD7-9E59-899B78490DAB}" destId="{68FE2541-1F6D-40C9-86A9-F48F6043CDC6}" srcOrd="0" destOrd="0" presId="urn:microsoft.com/office/officeart/2005/8/layout/default#2"/>
    <dgm:cxn modelId="{AA81898B-E4FA-452D-A433-CA21E623ABC3}" srcId="{EBE4447D-D215-4CD7-9E59-899B78490DAB}" destId="{1B36A390-87F9-4D31-A435-12BE3323AAEF}" srcOrd="3" destOrd="0" parTransId="{35A507CA-F379-4FFA-BDB4-866DB5556629}" sibTransId="{C563D899-94A9-45A0-AC3E-129143635507}"/>
    <dgm:cxn modelId="{2D424ADE-472C-4EA2-AF9E-F190300C8FCB}" srcId="{EBE4447D-D215-4CD7-9E59-899B78490DAB}" destId="{086D5BFE-1153-4332-953E-6750BF5B7A76}" srcOrd="1" destOrd="0" parTransId="{3EF06C60-0C40-4832-959C-DA4E1832CB89}" sibTransId="{A45A8013-8C1B-476D-82AE-DF67A066E60D}"/>
    <dgm:cxn modelId="{2B4CA05D-E0C8-427B-BD54-D79000C55330}" type="presParOf" srcId="{68FE2541-1F6D-40C9-86A9-F48F6043CDC6}" destId="{ABF6B233-27DB-4689-BA3E-BF607DCC835E}" srcOrd="0" destOrd="0" presId="urn:microsoft.com/office/officeart/2005/8/layout/default#2"/>
    <dgm:cxn modelId="{FC8FBF62-5C0F-45BD-9433-FC4075C0BEFC}" type="presParOf" srcId="{68FE2541-1F6D-40C9-86A9-F48F6043CDC6}" destId="{7F05333B-E271-4F74-829A-1D3961BB8E65}" srcOrd="1" destOrd="0" presId="urn:microsoft.com/office/officeart/2005/8/layout/default#2"/>
    <dgm:cxn modelId="{8D836556-0F7E-467C-B0CF-551EE99D512A}" type="presParOf" srcId="{68FE2541-1F6D-40C9-86A9-F48F6043CDC6}" destId="{BAB63875-44F0-4AD8-8A01-3BD816130DC6}" srcOrd="2" destOrd="0" presId="urn:microsoft.com/office/officeart/2005/8/layout/default#2"/>
    <dgm:cxn modelId="{3CF622B2-DF59-4767-B6BE-A906D8E7EDC6}" type="presParOf" srcId="{68FE2541-1F6D-40C9-86A9-F48F6043CDC6}" destId="{BB7287FC-E232-4A16-822B-0D4DD4FD4931}" srcOrd="3" destOrd="0" presId="urn:microsoft.com/office/officeart/2005/8/layout/default#2"/>
    <dgm:cxn modelId="{161E5CB1-9905-4F59-A133-AC90BFED6FB3}" type="presParOf" srcId="{68FE2541-1F6D-40C9-86A9-F48F6043CDC6}" destId="{447B864C-360F-44FA-A883-3C147D204F58}" srcOrd="4" destOrd="0" presId="urn:microsoft.com/office/officeart/2005/8/layout/default#2"/>
    <dgm:cxn modelId="{CD1FA1FD-936D-4551-BA5A-CE24E3C1DFCE}" type="presParOf" srcId="{68FE2541-1F6D-40C9-86A9-F48F6043CDC6}" destId="{2BF02204-D4C3-41FD-B2A1-54A250C854F3}" srcOrd="5" destOrd="0" presId="urn:microsoft.com/office/officeart/2005/8/layout/default#2"/>
    <dgm:cxn modelId="{5A6C19A8-BEAE-48BD-BC46-AB932E475530}" type="presParOf" srcId="{68FE2541-1F6D-40C9-86A9-F48F6043CDC6}" destId="{F9DE1517-BE08-4555-8ACC-A4142D1D648F}" srcOrd="6" destOrd="0" presId="urn:microsoft.com/office/officeart/2005/8/layout/default#2"/>
    <dgm:cxn modelId="{49133BB9-B5F9-4A23-9A8D-EE452D230587}" type="presParOf" srcId="{68FE2541-1F6D-40C9-86A9-F48F6043CDC6}" destId="{3C0BDBF5-1192-414E-BA15-6272CEACAD4D}" srcOrd="7" destOrd="0" presId="urn:microsoft.com/office/officeart/2005/8/layout/default#2"/>
    <dgm:cxn modelId="{997578CF-6EAB-4CA8-8962-AC79A4F44B1B}" type="presParOf" srcId="{68FE2541-1F6D-40C9-86A9-F48F6043CDC6}" destId="{497795C0-690E-4C64-9CDA-6973633C0F5E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675C570-CA72-45F1-93A5-EB7D842B5106}" type="doc">
      <dgm:prSet loTypeId="urn:microsoft.com/office/officeart/2005/8/layout/vProcess5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0D8635A-6A42-4AE9-8094-3B671C898194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2000" dirty="0" smtClean="0"/>
            <a:t>1. </a:t>
          </a:r>
          <a:r>
            <a:rPr lang="ru-RU" sz="2000" dirty="0" smtClean="0">
              <a:solidFill>
                <a:schemeClr val="bg1"/>
              </a:solidFill>
            </a:rPr>
            <a:t>Прогнозирование потребности в кадрах конкретных специальностей и планирование их подготовки</a:t>
          </a:r>
          <a:endParaRPr lang="ru-RU" sz="2000" dirty="0">
            <a:solidFill>
              <a:schemeClr val="bg1"/>
            </a:solidFill>
          </a:endParaRPr>
        </a:p>
      </dgm:t>
    </dgm:pt>
    <dgm:pt modelId="{7AD7E9C3-EA4B-47C4-8816-45C5D718D142}" type="parTrans" cxnId="{7875974D-A903-4F5A-AB35-D4F1433E68B8}">
      <dgm:prSet/>
      <dgm:spPr/>
      <dgm:t>
        <a:bodyPr/>
        <a:lstStyle/>
        <a:p>
          <a:endParaRPr lang="ru-RU"/>
        </a:p>
      </dgm:t>
    </dgm:pt>
    <dgm:pt modelId="{EE492401-FA39-4897-9F73-E561BFE1FA40}" type="sibTrans" cxnId="{7875974D-A903-4F5A-AB35-D4F1433E68B8}">
      <dgm:prSet/>
      <dgm:spPr/>
      <dgm:t>
        <a:bodyPr/>
        <a:lstStyle/>
        <a:p>
          <a:endParaRPr lang="ru-RU"/>
        </a:p>
      </dgm:t>
    </dgm:pt>
    <dgm:pt modelId="{73F172E3-16AF-4D54-8844-03407E6396B9}">
      <dgm:prSet custT="1"/>
      <dgm:spPr/>
      <dgm:t>
        <a:bodyPr/>
        <a:lstStyle/>
        <a:p>
          <a:pPr algn="just"/>
          <a:r>
            <a:rPr lang="ru-RU" sz="2000" dirty="0" smtClean="0"/>
            <a:t>2. </a:t>
          </a:r>
          <a:r>
            <a:rPr lang="ru-RU" sz="2000" dirty="0" smtClean="0">
              <a:solidFill>
                <a:schemeClr val="bg1"/>
              </a:solidFill>
            </a:rPr>
            <a:t>Набор, отбор, подготовка, развитие и мотивация персонала к эффективному выполнению работы; оценка качества выполняемой работы; вознаграждение, продвижение, переводы, понижение, увольнение персонала</a:t>
          </a:r>
          <a:endParaRPr lang="ru-RU" sz="2000" dirty="0">
            <a:solidFill>
              <a:schemeClr val="bg1"/>
            </a:solidFill>
          </a:endParaRPr>
        </a:p>
      </dgm:t>
    </dgm:pt>
    <dgm:pt modelId="{3BF25A13-4DCD-406F-A02A-89D29326A960}" type="parTrans" cxnId="{F81C0F58-1E13-48EF-BC6D-DF04BE858A27}">
      <dgm:prSet/>
      <dgm:spPr/>
      <dgm:t>
        <a:bodyPr/>
        <a:lstStyle/>
        <a:p>
          <a:endParaRPr lang="ru-RU"/>
        </a:p>
      </dgm:t>
    </dgm:pt>
    <dgm:pt modelId="{25FD5976-6144-4B47-9B66-1D7AFA1FD53B}" type="sibTrans" cxnId="{F81C0F58-1E13-48EF-BC6D-DF04BE858A27}">
      <dgm:prSet/>
      <dgm:spPr/>
      <dgm:t>
        <a:bodyPr/>
        <a:lstStyle/>
        <a:p>
          <a:endParaRPr lang="ru-RU"/>
        </a:p>
      </dgm:t>
    </dgm:pt>
    <dgm:pt modelId="{DAABBE50-D90F-4B73-8E6C-73A9BEB8FE00}" type="pres">
      <dgm:prSet presAssocID="{D675C570-CA72-45F1-93A5-EB7D842B510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2D253E-2060-4E5D-8FC2-4308DAAA86BC}" type="pres">
      <dgm:prSet presAssocID="{D675C570-CA72-45F1-93A5-EB7D842B5106}" presName="dummyMaxCanvas" presStyleCnt="0">
        <dgm:presLayoutVars/>
      </dgm:prSet>
      <dgm:spPr/>
    </dgm:pt>
    <dgm:pt modelId="{E53C4326-DF15-488F-9AF2-7B38E57E024E}" type="pres">
      <dgm:prSet presAssocID="{D675C570-CA72-45F1-93A5-EB7D842B5106}" presName="TwoNodes_1" presStyleLbl="node1" presStyleIdx="0" presStyleCnt="2" custScaleY="80596" custLinFactNeighborX="4280" custLinFactNeighborY="6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F2174B-F28C-48AE-A41C-9F4DCF011582}" type="pres">
      <dgm:prSet presAssocID="{D675C570-CA72-45F1-93A5-EB7D842B5106}" presName="TwoNodes_2" presStyleLbl="node1" presStyleIdx="1" presStyleCnt="2" custScaleX="95486" custScaleY="1326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BC271-CB11-43B6-B184-60B3D5D882D7}" type="pres">
      <dgm:prSet presAssocID="{D675C570-CA72-45F1-93A5-EB7D842B5106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3AACC4-386F-4857-8193-3D61AAA52535}" type="pres">
      <dgm:prSet presAssocID="{D675C570-CA72-45F1-93A5-EB7D842B5106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F8599B-1708-4094-B35A-8B98FFFB06B0}" type="pres">
      <dgm:prSet presAssocID="{D675C570-CA72-45F1-93A5-EB7D842B5106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D4B6E8-AA0D-47B8-A943-29F451772012}" type="presOf" srcId="{D675C570-CA72-45F1-93A5-EB7D842B5106}" destId="{DAABBE50-D90F-4B73-8E6C-73A9BEB8FE00}" srcOrd="0" destOrd="0" presId="urn:microsoft.com/office/officeart/2005/8/layout/vProcess5"/>
    <dgm:cxn modelId="{EE636E42-48F7-4577-924A-678103861BB2}" type="presOf" srcId="{C0D8635A-6A42-4AE9-8094-3B671C898194}" destId="{E53C4326-DF15-488F-9AF2-7B38E57E024E}" srcOrd="0" destOrd="0" presId="urn:microsoft.com/office/officeart/2005/8/layout/vProcess5"/>
    <dgm:cxn modelId="{81A83971-B65F-48B8-AC42-CC79800F5F36}" type="presOf" srcId="{73F172E3-16AF-4D54-8844-03407E6396B9}" destId="{91F2174B-F28C-48AE-A41C-9F4DCF011582}" srcOrd="0" destOrd="0" presId="urn:microsoft.com/office/officeart/2005/8/layout/vProcess5"/>
    <dgm:cxn modelId="{7875974D-A903-4F5A-AB35-D4F1433E68B8}" srcId="{D675C570-CA72-45F1-93A5-EB7D842B5106}" destId="{C0D8635A-6A42-4AE9-8094-3B671C898194}" srcOrd="0" destOrd="0" parTransId="{7AD7E9C3-EA4B-47C4-8816-45C5D718D142}" sibTransId="{EE492401-FA39-4897-9F73-E561BFE1FA40}"/>
    <dgm:cxn modelId="{335792FB-FD01-494E-9438-B6AC1E57A438}" type="presOf" srcId="{73F172E3-16AF-4D54-8844-03407E6396B9}" destId="{5DF8599B-1708-4094-B35A-8B98FFFB06B0}" srcOrd="1" destOrd="0" presId="urn:microsoft.com/office/officeart/2005/8/layout/vProcess5"/>
    <dgm:cxn modelId="{F81C0F58-1E13-48EF-BC6D-DF04BE858A27}" srcId="{D675C570-CA72-45F1-93A5-EB7D842B5106}" destId="{73F172E3-16AF-4D54-8844-03407E6396B9}" srcOrd="1" destOrd="0" parTransId="{3BF25A13-4DCD-406F-A02A-89D29326A960}" sibTransId="{25FD5976-6144-4B47-9B66-1D7AFA1FD53B}"/>
    <dgm:cxn modelId="{596E5FD0-637B-4BD5-97BE-F7468426B0E8}" type="presOf" srcId="{C0D8635A-6A42-4AE9-8094-3B671C898194}" destId="{BE3AACC4-386F-4857-8193-3D61AAA52535}" srcOrd="1" destOrd="0" presId="urn:microsoft.com/office/officeart/2005/8/layout/vProcess5"/>
    <dgm:cxn modelId="{84F2A0F0-6E14-4519-80A2-23A7EF9E2933}" type="presOf" srcId="{EE492401-FA39-4897-9F73-E561BFE1FA40}" destId="{8B8BC271-CB11-43B6-B184-60B3D5D882D7}" srcOrd="0" destOrd="0" presId="urn:microsoft.com/office/officeart/2005/8/layout/vProcess5"/>
    <dgm:cxn modelId="{885E7EB0-C8AF-454A-8FB8-44AFD150C63D}" type="presParOf" srcId="{DAABBE50-D90F-4B73-8E6C-73A9BEB8FE00}" destId="{102D253E-2060-4E5D-8FC2-4308DAAA86BC}" srcOrd="0" destOrd="0" presId="urn:microsoft.com/office/officeart/2005/8/layout/vProcess5"/>
    <dgm:cxn modelId="{F7EAEB94-F853-4CAD-826C-F72EBCAF2021}" type="presParOf" srcId="{DAABBE50-D90F-4B73-8E6C-73A9BEB8FE00}" destId="{E53C4326-DF15-488F-9AF2-7B38E57E024E}" srcOrd="1" destOrd="0" presId="urn:microsoft.com/office/officeart/2005/8/layout/vProcess5"/>
    <dgm:cxn modelId="{0289E7FE-CC25-44D1-ACAE-CDCCC4148B5D}" type="presParOf" srcId="{DAABBE50-D90F-4B73-8E6C-73A9BEB8FE00}" destId="{91F2174B-F28C-48AE-A41C-9F4DCF011582}" srcOrd="2" destOrd="0" presId="urn:microsoft.com/office/officeart/2005/8/layout/vProcess5"/>
    <dgm:cxn modelId="{6B836A75-9183-42C9-B8B2-062FF07E8A59}" type="presParOf" srcId="{DAABBE50-D90F-4B73-8E6C-73A9BEB8FE00}" destId="{8B8BC271-CB11-43B6-B184-60B3D5D882D7}" srcOrd="3" destOrd="0" presId="urn:microsoft.com/office/officeart/2005/8/layout/vProcess5"/>
    <dgm:cxn modelId="{65DB8239-8ADF-4E87-ACE4-36BBE574EFF5}" type="presParOf" srcId="{DAABBE50-D90F-4B73-8E6C-73A9BEB8FE00}" destId="{BE3AACC4-386F-4857-8193-3D61AAA52535}" srcOrd="4" destOrd="0" presId="urn:microsoft.com/office/officeart/2005/8/layout/vProcess5"/>
    <dgm:cxn modelId="{DA1FFD94-4263-4BF2-8409-B52029DFAE41}" type="presParOf" srcId="{DAABBE50-D90F-4B73-8E6C-73A9BEB8FE00}" destId="{5DF8599B-1708-4094-B35A-8B98FFFB06B0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75C570-CA72-45F1-93A5-EB7D842B5106}" type="doc">
      <dgm:prSet loTypeId="urn:microsoft.com/office/officeart/2005/8/layout/vProcess5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5A4379B-5FA6-40B1-9AEE-5C28A071DC83}">
      <dgm:prSet custT="1"/>
      <dgm:spPr>
        <a:solidFill>
          <a:srgbClr val="FFC000"/>
        </a:solidFill>
      </dgm:spPr>
      <dgm:t>
        <a:bodyPr/>
        <a:lstStyle/>
        <a:p>
          <a:r>
            <a:rPr lang="ru-RU" sz="2000" dirty="0" smtClean="0"/>
            <a:t>3. </a:t>
          </a:r>
          <a:r>
            <a:rPr lang="ru-RU" sz="1700" dirty="0" smtClean="0">
              <a:solidFill>
                <a:schemeClr val="bg1"/>
              </a:solidFill>
            </a:rPr>
            <a:t>Поддержание оптимальных взаимоотношений между работодателями и работниками на основе соблюдения закона, обеспечения справедливой системы оплаты труда, социальной защиты работников, охраны труда и других условий </a:t>
          </a:r>
          <a:endParaRPr lang="ru-RU" sz="1700" dirty="0">
            <a:solidFill>
              <a:schemeClr val="bg1"/>
            </a:solidFill>
          </a:endParaRPr>
        </a:p>
      </dgm:t>
    </dgm:pt>
    <dgm:pt modelId="{D48313D4-1642-46D0-80FB-7B6F2AA1FAF8}" type="parTrans" cxnId="{D02650F7-98A1-432F-A571-4E2D8CE388D5}">
      <dgm:prSet/>
      <dgm:spPr/>
      <dgm:t>
        <a:bodyPr/>
        <a:lstStyle/>
        <a:p>
          <a:endParaRPr lang="ru-RU"/>
        </a:p>
      </dgm:t>
    </dgm:pt>
    <dgm:pt modelId="{A07F04E9-2500-4A91-AB82-74F848A580F2}" type="sibTrans" cxnId="{D02650F7-98A1-432F-A571-4E2D8CE388D5}">
      <dgm:prSet/>
      <dgm:spPr/>
      <dgm:t>
        <a:bodyPr/>
        <a:lstStyle/>
        <a:p>
          <a:endParaRPr lang="ru-RU"/>
        </a:p>
      </dgm:t>
    </dgm:pt>
    <dgm:pt modelId="{F169E9E0-D59C-4EE4-AE9B-A7CD63DDA712}">
      <dgm:prSet custT="1"/>
      <dgm:spPr>
        <a:solidFill>
          <a:srgbClr val="FF0000"/>
        </a:solidFill>
      </dgm:spPr>
      <dgm:t>
        <a:bodyPr/>
        <a:lstStyle/>
        <a:p>
          <a:r>
            <a:rPr lang="ru-RU" sz="2000" dirty="0" smtClean="0"/>
            <a:t>4. Содействие занятости работников здравоохранения через повышение профессионализма и конкурентоспособности рабочей силы на рынке труда</a:t>
          </a:r>
          <a:endParaRPr lang="ru-RU" sz="2000" dirty="0"/>
        </a:p>
      </dgm:t>
    </dgm:pt>
    <dgm:pt modelId="{ED2CF4E9-23F0-428E-A055-D3ECCE6EFCA5}" type="parTrans" cxnId="{3FD50A09-1346-440F-BCB2-6E1B223DEC8A}">
      <dgm:prSet/>
      <dgm:spPr/>
      <dgm:t>
        <a:bodyPr/>
        <a:lstStyle/>
        <a:p>
          <a:endParaRPr lang="ru-RU"/>
        </a:p>
      </dgm:t>
    </dgm:pt>
    <dgm:pt modelId="{4B654C0F-9A00-4CCC-9F3A-0A6BD3D5C5A6}" type="sibTrans" cxnId="{3FD50A09-1346-440F-BCB2-6E1B223DEC8A}">
      <dgm:prSet/>
      <dgm:spPr/>
      <dgm:t>
        <a:bodyPr/>
        <a:lstStyle/>
        <a:p>
          <a:endParaRPr lang="ru-RU"/>
        </a:p>
      </dgm:t>
    </dgm:pt>
    <dgm:pt modelId="{C7BFBF6A-802B-4FE4-A399-37F7CAB6804A}">
      <dgm:prSet custT="1"/>
      <dgm:spPr/>
      <dgm:t>
        <a:bodyPr/>
        <a:lstStyle/>
        <a:p>
          <a:r>
            <a:rPr lang="ru-RU" sz="2000" dirty="0" smtClean="0"/>
            <a:t>5. Взаимодействие с другими ведомствами, организациями и учреждениями по вопросам труда и кадров</a:t>
          </a:r>
          <a:endParaRPr lang="ru-RU" sz="2000" dirty="0"/>
        </a:p>
      </dgm:t>
    </dgm:pt>
    <dgm:pt modelId="{029A17A2-8ED3-43CA-AC1B-3DF0E3452F11}" type="parTrans" cxnId="{3AB16DA2-A46B-4790-A6B2-6CA2B12E5FD9}">
      <dgm:prSet/>
      <dgm:spPr/>
      <dgm:t>
        <a:bodyPr/>
        <a:lstStyle/>
        <a:p>
          <a:endParaRPr lang="ru-RU"/>
        </a:p>
      </dgm:t>
    </dgm:pt>
    <dgm:pt modelId="{66E5A1C0-4E4E-41BA-8A99-F45875BCFAD3}" type="sibTrans" cxnId="{3AB16DA2-A46B-4790-A6B2-6CA2B12E5FD9}">
      <dgm:prSet/>
      <dgm:spPr/>
      <dgm:t>
        <a:bodyPr/>
        <a:lstStyle/>
        <a:p>
          <a:endParaRPr lang="ru-RU"/>
        </a:p>
      </dgm:t>
    </dgm:pt>
    <dgm:pt modelId="{DAABBE50-D90F-4B73-8E6C-73A9BEB8FE00}" type="pres">
      <dgm:prSet presAssocID="{D675C570-CA72-45F1-93A5-EB7D842B510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02D253E-2060-4E5D-8FC2-4308DAAA86BC}" type="pres">
      <dgm:prSet presAssocID="{D675C570-CA72-45F1-93A5-EB7D842B5106}" presName="dummyMaxCanvas" presStyleCnt="0">
        <dgm:presLayoutVars/>
      </dgm:prSet>
      <dgm:spPr/>
    </dgm:pt>
    <dgm:pt modelId="{3A0EF89E-F716-4F75-8A31-20151E3A48F2}" type="pres">
      <dgm:prSet presAssocID="{D675C570-CA72-45F1-93A5-EB7D842B5106}" presName="ThreeNodes_1" presStyleLbl="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54124-A871-4EA6-9F29-E6F8D247593B}" type="pres">
      <dgm:prSet presAssocID="{D675C570-CA72-45F1-93A5-EB7D842B5106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AC2DA-3E06-4FCC-A722-DB87FA96F68B}" type="pres">
      <dgm:prSet presAssocID="{D675C570-CA72-45F1-93A5-EB7D842B5106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C510DA-7382-43A7-8CED-6BEA710484DB}" type="pres">
      <dgm:prSet presAssocID="{D675C570-CA72-45F1-93A5-EB7D842B5106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64824-DBD7-4DE4-A9E6-240B43E6D9B4}" type="pres">
      <dgm:prSet presAssocID="{D675C570-CA72-45F1-93A5-EB7D842B5106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E1274A-3AD9-4309-8C5C-FC1750386F69}" type="pres">
      <dgm:prSet presAssocID="{D675C570-CA72-45F1-93A5-EB7D842B5106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0B328-4F5F-4C1F-BCA4-CF2353350C5F}" type="pres">
      <dgm:prSet presAssocID="{D675C570-CA72-45F1-93A5-EB7D842B5106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2784BA-D190-4849-8BC1-DA78DEC3F3E4}" type="pres">
      <dgm:prSet presAssocID="{D675C570-CA72-45F1-93A5-EB7D842B5106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FD50A09-1346-440F-BCB2-6E1B223DEC8A}" srcId="{D675C570-CA72-45F1-93A5-EB7D842B5106}" destId="{F169E9E0-D59C-4EE4-AE9B-A7CD63DDA712}" srcOrd="1" destOrd="0" parTransId="{ED2CF4E9-23F0-428E-A055-D3ECCE6EFCA5}" sibTransId="{4B654C0F-9A00-4CCC-9F3A-0A6BD3D5C5A6}"/>
    <dgm:cxn modelId="{90E33957-781F-48FD-BD9A-B448F2018099}" type="presOf" srcId="{A07F04E9-2500-4A91-AB82-74F848A580F2}" destId="{7DC510DA-7382-43A7-8CED-6BEA710484DB}" srcOrd="0" destOrd="0" presId="urn:microsoft.com/office/officeart/2005/8/layout/vProcess5"/>
    <dgm:cxn modelId="{553CD8F5-D8A4-4D54-9ACA-B09B120410F0}" type="presOf" srcId="{F169E9E0-D59C-4EE4-AE9B-A7CD63DDA712}" destId="{A1954124-A871-4EA6-9F29-E6F8D247593B}" srcOrd="0" destOrd="0" presId="urn:microsoft.com/office/officeart/2005/8/layout/vProcess5"/>
    <dgm:cxn modelId="{148A94AA-09C1-46F2-9577-8347821FAC87}" type="presOf" srcId="{4B654C0F-9A00-4CCC-9F3A-0A6BD3D5C5A6}" destId="{BC064824-DBD7-4DE4-A9E6-240B43E6D9B4}" srcOrd="0" destOrd="0" presId="urn:microsoft.com/office/officeart/2005/8/layout/vProcess5"/>
    <dgm:cxn modelId="{D02650F7-98A1-432F-A571-4E2D8CE388D5}" srcId="{D675C570-CA72-45F1-93A5-EB7D842B5106}" destId="{05A4379B-5FA6-40B1-9AEE-5C28A071DC83}" srcOrd="0" destOrd="0" parTransId="{D48313D4-1642-46D0-80FB-7B6F2AA1FAF8}" sibTransId="{A07F04E9-2500-4A91-AB82-74F848A580F2}"/>
    <dgm:cxn modelId="{DCE6A5F1-6F9C-4AB9-8FF5-78C43B30A00B}" type="presOf" srcId="{D675C570-CA72-45F1-93A5-EB7D842B5106}" destId="{DAABBE50-D90F-4B73-8E6C-73A9BEB8FE00}" srcOrd="0" destOrd="0" presId="urn:microsoft.com/office/officeart/2005/8/layout/vProcess5"/>
    <dgm:cxn modelId="{3F6DE963-7715-48C9-8655-84FD2D9405ED}" type="presOf" srcId="{05A4379B-5FA6-40B1-9AEE-5C28A071DC83}" destId="{ABE1274A-3AD9-4309-8C5C-FC1750386F69}" srcOrd="1" destOrd="0" presId="urn:microsoft.com/office/officeart/2005/8/layout/vProcess5"/>
    <dgm:cxn modelId="{2529D76F-58A7-4BC7-82E5-64BCBF39E64D}" type="presOf" srcId="{05A4379B-5FA6-40B1-9AEE-5C28A071DC83}" destId="{3A0EF89E-F716-4F75-8A31-20151E3A48F2}" srcOrd="0" destOrd="0" presId="urn:microsoft.com/office/officeart/2005/8/layout/vProcess5"/>
    <dgm:cxn modelId="{3AB16DA2-A46B-4790-A6B2-6CA2B12E5FD9}" srcId="{D675C570-CA72-45F1-93A5-EB7D842B5106}" destId="{C7BFBF6A-802B-4FE4-A399-37F7CAB6804A}" srcOrd="2" destOrd="0" parTransId="{029A17A2-8ED3-43CA-AC1B-3DF0E3452F11}" sibTransId="{66E5A1C0-4E4E-41BA-8A99-F45875BCFAD3}"/>
    <dgm:cxn modelId="{8ABB3AB5-800A-4DCD-992F-BF0DBDB0B847}" type="presOf" srcId="{C7BFBF6A-802B-4FE4-A399-37F7CAB6804A}" destId="{8F1AC2DA-3E06-4FCC-A722-DB87FA96F68B}" srcOrd="0" destOrd="0" presId="urn:microsoft.com/office/officeart/2005/8/layout/vProcess5"/>
    <dgm:cxn modelId="{540C1F07-658D-49EC-B100-4664043E6E36}" type="presOf" srcId="{C7BFBF6A-802B-4FE4-A399-37F7CAB6804A}" destId="{352784BA-D190-4849-8BC1-DA78DEC3F3E4}" srcOrd="1" destOrd="0" presId="urn:microsoft.com/office/officeart/2005/8/layout/vProcess5"/>
    <dgm:cxn modelId="{4661CABF-3223-4524-BFD7-93689D01AE57}" type="presOf" srcId="{F169E9E0-D59C-4EE4-AE9B-A7CD63DDA712}" destId="{6210B328-4F5F-4C1F-BCA4-CF2353350C5F}" srcOrd="1" destOrd="0" presId="urn:microsoft.com/office/officeart/2005/8/layout/vProcess5"/>
    <dgm:cxn modelId="{0DBD8A0B-C099-4685-955D-1DD61C5A0D38}" type="presParOf" srcId="{DAABBE50-D90F-4B73-8E6C-73A9BEB8FE00}" destId="{102D253E-2060-4E5D-8FC2-4308DAAA86BC}" srcOrd="0" destOrd="0" presId="urn:microsoft.com/office/officeart/2005/8/layout/vProcess5"/>
    <dgm:cxn modelId="{F6677C00-542F-41AE-9084-4FE9B7F0A310}" type="presParOf" srcId="{DAABBE50-D90F-4B73-8E6C-73A9BEB8FE00}" destId="{3A0EF89E-F716-4F75-8A31-20151E3A48F2}" srcOrd="1" destOrd="0" presId="urn:microsoft.com/office/officeart/2005/8/layout/vProcess5"/>
    <dgm:cxn modelId="{5DEC11F3-2686-49BE-B24F-9FFD09739E39}" type="presParOf" srcId="{DAABBE50-D90F-4B73-8E6C-73A9BEB8FE00}" destId="{A1954124-A871-4EA6-9F29-E6F8D247593B}" srcOrd="2" destOrd="0" presId="urn:microsoft.com/office/officeart/2005/8/layout/vProcess5"/>
    <dgm:cxn modelId="{FC50358E-213B-43EC-9BA2-A4804AF74A2F}" type="presParOf" srcId="{DAABBE50-D90F-4B73-8E6C-73A9BEB8FE00}" destId="{8F1AC2DA-3E06-4FCC-A722-DB87FA96F68B}" srcOrd="3" destOrd="0" presId="urn:microsoft.com/office/officeart/2005/8/layout/vProcess5"/>
    <dgm:cxn modelId="{4BB65472-30D4-41EB-9C05-4A3CBC3D99DE}" type="presParOf" srcId="{DAABBE50-D90F-4B73-8E6C-73A9BEB8FE00}" destId="{7DC510DA-7382-43A7-8CED-6BEA710484DB}" srcOrd="4" destOrd="0" presId="urn:microsoft.com/office/officeart/2005/8/layout/vProcess5"/>
    <dgm:cxn modelId="{686EDA7C-5A5D-47AC-B913-1609C7767F88}" type="presParOf" srcId="{DAABBE50-D90F-4B73-8E6C-73A9BEB8FE00}" destId="{BC064824-DBD7-4DE4-A9E6-240B43E6D9B4}" srcOrd="5" destOrd="0" presId="urn:microsoft.com/office/officeart/2005/8/layout/vProcess5"/>
    <dgm:cxn modelId="{866265B5-09C4-449B-AEE4-4C6BAAFE54D3}" type="presParOf" srcId="{DAABBE50-D90F-4B73-8E6C-73A9BEB8FE00}" destId="{ABE1274A-3AD9-4309-8C5C-FC1750386F69}" srcOrd="6" destOrd="0" presId="urn:microsoft.com/office/officeart/2005/8/layout/vProcess5"/>
    <dgm:cxn modelId="{E5BA85F4-885F-498A-862C-245E3421FDE9}" type="presParOf" srcId="{DAABBE50-D90F-4B73-8E6C-73A9BEB8FE00}" destId="{6210B328-4F5F-4C1F-BCA4-CF2353350C5F}" srcOrd="7" destOrd="0" presId="urn:microsoft.com/office/officeart/2005/8/layout/vProcess5"/>
    <dgm:cxn modelId="{B91E9986-E6E0-4A7F-B705-0AC146314207}" type="presParOf" srcId="{DAABBE50-D90F-4B73-8E6C-73A9BEB8FE00}" destId="{352784BA-D190-4849-8BC1-DA78DEC3F3E4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9DCED9-5D62-46D1-8CDD-A5F251D1D385}" type="doc">
      <dgm:prSet loTypeId="urn:microsoft.com/office/officeart/2005/8/layout/default#8" loCatId="list" qsTypeId="urn:microsoft.com/office/officeart/2005/8/quickstyle/3d1" qsCatId="3D" csTypeId="urn:microsoft.com/office/officeart/2005/8/colors/colorful1#28" csCatId="colorful" phldr="1"/>
      <dgm:spPr/>
      <dgm:t>
        <a:bodyPr/>
        <a:lstStyle/>
        <a:p>
          <a:endParaRPr lang="ru-RU"/>
        </a:p>
      </dgm:t>
    </dgm:pt>
    <dgm:pt modelId="{9D8F69F0-7EFD-41B1-804E-E39C789BD53B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1. Формирование высококвалифицированного, надежного и лояльного кадрового состава, стремящегося работать эффективно и качественно ради достижения главной цели учреждения</a:t>
          </a:r>
          <a:endParaRPr lang="ru-RU" sz="1600" dirty="0">
            <a:solidFill>
              <a:schemeClr val="tx1"/>
            </a:solidFill>
          </a:endParaRPr>
        </a:p>
      </dgm:t>
    </dgm:pt>
    <dgm:pt modelId="{599CBD95-3E58-4C2A-BEF8-2CB0AD6A6402}" type="parTrans" cxnId="{1A281FC6-BA21-4E4D-A2AA-966F4AA16CC3}">
      <dgm:prSet/>
      <dgm:spPr/>
      <dgm:t>
        <a:bodyPr/>
        <a:lstStyle/>
        <a:p>
          <a:endParaRPr lang="ru-RU"/>
        </a:p>
      </dgm:t>
    </dgm:pt>
    <dgm:pt modelId="{86701479-A16E-4A90-B1CB-6BE65AD649DB}" type="sibTrans" cxnId="{1A281FC6-BA21-4E4D-A2AA-966F4AA16CC3}">
      <dgm:prSet/>
      <dgm:spPr/>
      <dgm:t>
        <a:bodyPr/>
        <a:lstStyle/>
        <a:p>
          <a:endParaRPr lang="ru-RU"/>
        </a:p>
      </dgm:t>
    </dgm:pt>
    <dgm:pt modelId="{442D54EE-0CB4-42DF-9517-220B6B339A91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</a:rPr>
            <a:t>4.</a:t>
          </a:r>
        </a:p>
        <a:p>
          <a:r>
            <a:rPr lang="ru-RU" sz="1400" dirty="0" smtClean="0">
              <a:solidFill>
                <a:schemeClr val="tx1"/>
              </a:solidFill>
            </a:rPr>
            <a:t> Сопровождение трудовой и социальной жизни персонала в строгом соответствии с ТК РФ, законодательными актами, локальными нормативными актами, Коллективным договором</a:t>
          </a:r>
          <a:endParaRPr lang="ru-RU" sz="1400" dirty="0">
            <a:solidFill>
              <a:schemeClr val="tx1"/>
            </a:solidFill>
          </a:endParaRPr>
        </a:p>
      </dgm:t>
    </dgm:pt>
    <dgm:pt modelId="{D6588DF9-3871-4618-8DDC-81219B1DDE4C}" type="parTrans" cxnId="{5DDD7B54-6A11-423C-AEB5-01C1031C3C01}">
      <dgm:prSet/>
      <dgm:spPr/>
      <dgm:t>
        <a:bodyPr/>
        <a:lstStyle/>
        <a:p>
          <a:endParaRPr lang="ru-RU"/>
        </a:p>
      </dgm:t>
    </dgm:pt>
    <dgm:pt modelId="{2BBC4BC9-A4AD-4636-BB26-0A3809097161}" type="sibTrans" cxnId="{5DDD7B54-6A11-423C-AEB5-01C1031C3C01}">
      <dgm:prSet/>
      <dgm:spPr/>
      <dgm:t>
        <a:bodyPr/>
        <a:lstStyle/>
        <a:p>
          <a:endParaRPr lang="ru-RU"/>
        </a:p>
      </dgm:t>
    </dgm:pt>
    <dgm:pt modelId="{26F10DFF-2474-4C9B-9F4B-188C19E7E226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5. Создание системы управления персоналом, базирующейся на экономических стимулах и социальных гарантиях, способствующих гармоничному сочетанию интересов, как работодателя, так и работника</a:t>
          </a:r>
          <a:endParaRPr lang="ru-RU" dirty="0">
            <a:solidFill>
              <a:schemeClr val="tx1"/>
            </a:solidFill>
          </a:endParaRPr>
        </a:p>
      </dgm:t>
    </dgm:pt>
    <dgm:pt modelId="{A2AB8329-9849-48F7-ACA8-B8645378228A}" type="parTrans" cxnId="{6B0CB453-48FF-4629-9623-1F0C88252243}">
      <dgm:prSet/>
      <dgm:spPr/>
      <dgm:t>
        <a:bodyPr/>
        <a:lstStyle/>
        <a:p>
          <a:endParaRPr lang="ru-RU"/>
        </a:p>
      </dgm:t>
    </dgm:pt>
    <dgm:pt modelId="{0C7874DC-BE6B-43EA-8C3D-DBDDE79C6213}" type="sibTrans" cxnId="{6B0CB453-48FF-4629-9623-1F0C88252243}">
      <dgm:prSet/>
      <dgm:spPr/>
      <dgm:t>
        <a:bodyPr/>
        <a:lstStyle/>
        <a:p>
          <a:endParaRPr lang="ru-RU"/>
        </a:p>
      </dgm:t>
    </dgm:pt>
    <dgm:pt modelId="{E86F942F-D3C7-4336-8902-F6BD6B4BA6F7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2. </a:t>
          </a:r>
        </a:p>
        <a:p>
          <a:r>
            <a:rPr lang="ru-RU" sz="1600" dirty="0" smtClean="0">
              <a:solidFill>
                <a:schemeClr val="tx1"/>
              </a:solidFill>
            </a:rPr>
            <a:t>Сохранение, укрепление и развитие человеческого капитала</a:t>
          </a:r>
          <a:endParaRPr lang="ru-RU" sz="1600" dirty="0">
            <a:solidFill>
              <a:schemeClr val="tx1"/>
            </a:solidFill>
          </a:endParaRPr>
        </a:p>
      </dgm:t>
    </dgm:pt>
    <dgm:pt modelId="{05999786-0F80-46DE-B5AF-4E112BCBD4B5}" type="parTrans" cxnId="{E2AAB145-B0E6-472B-8591-566C22CC63A9}">
      <dgm:prSet/>
      <dgm:spPr/>
      <dgm:t>
        <a:bodyPr/>
        <a:lstStyle/>
        <a:p>
          <a:endParaRPr lang="ru-RU"/>
        </a:p>
      </dgm:t>
    </dgm:pt>
    <dgm:pt modelId="{E137AE3E-631B-48F7-A8C7-BF4E445D8F22}" type="sibTrans" cxnId="{E2AAB145-B0E6-472B-8591-566C22CC63A9}">
      <dgm:prSet/>
      <dgm:spPr/>
      <dgm:t>
        <a:bodyPr/>
        <a:lstStyle/>
        <a:p>
          <a:endParaRPr lang="ru-RU"/>
        </a:p>
      </dgm:t>
    </dgm:pt>
    <dgm:pt modelId="{B38F89F3-6CD1-4D61-802F-23A378B331E0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3.</a:t>
          </a:r>
        </a:p>
        <a:p>
          <a:r>
            <a:rPr lang="ru-RU" sz="1600" dirty="0" smtClean="0">
              <a:solidFill>
                <a:schemeClr val="tx1"/>
              </a:solidFill>
            </a:rPr>
            <a:t> Обеспечение равных возможностей профессиональной и личностной самореализации каждому сотруднику</a:t>
          </a:r>
          <a:endParaRPr lang="ru-RU" sz="1600" dirty="0">
            <a:solidFill>
              <a:schemeClr val="tx1"/>
            </a:solidFill>
          </a:endParaRPr>
        </a:p>
      </dgm:t>
    </dgm:pt>
    <dgm:pt modelId="{0AD2BCE1-E915-4296-AE00-6DD289E0FB7C}" type="parTrans" cxnId="{DD3D89FA-821D-4145-BC02-F8D86C99FD66}">
      <dgm:prSet/>
      <dgm:spPr/>
      <dgm:t>
        <a:bodyPr/>
        <a:lstStyle/>
        <a:p>
          <a:endParaRPr lang="ru-RU"/>
        </a:p>
      </dgm:t>
    </dgm:pt>
    <dgm:pt modelId="{7A600809-03CB-42F6-BF35-05CC9A20513D}" type="sibTrans" cxnId="{DD3D89FA-821D-4145-BC02-F8D86C99FD66}">
      <dgm:prSet/>
      <dgm:spPr/>
      <dgm:t>
        <a:bodyPr/>
        <a:lstStyle/>
        <a:p>
          <a:endParaRPr lang="ru-RU"/>
        </a:p>
      </dgm:t>
    </dgm:pt>
    <dgm:pt modelId="{8CA57E0B-3E21-428E-8416-CD45FA868668}" type="pres">
      <dgm:prSet presAssocID="{799DCED9-5D62-46D1-8CDD-A5F251D1D38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47DE75-6C63-4BE2-A4C7-923B953C8B86}" type="pres">
      <dgm:prSet presAssocID="{9D8F69F0-7EFD-41B1-804E-E39C789BD53B}" presName="node" presStyleLbl="node1" presStyleIdx="0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B633D4-D883-431D-A9E5-3BF87D3F390B}" type="pres">
      <dgm:prSet presAssocID="{86701479-A16E-4A90-B1CB-6BE65AD649DB}" presName="sibTrans" presStyleCnt="0"/>
      <dgm:spPr/>
    </dgm:pt>
    <dgm:pt modelId="{A3256D98-C028-4546-8CF1-DB5B8B923B47}" type="pres">
      <dgm:prSet presAssocID="{E86F942F-D3C7-4336-8902-F6BD6B4BA6F7}" presName="node" presStyleLbl="node1" presStyleIdx="1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07935-793F-4B1C-95F7-A719D86E127D}" type="pres">
      <dgm:prSet presAssocID="{E137AE3E-631B-48F7-A8C7-BF4E445D8F22}" presName="sibTrans" presStyleCnt="0"/>
      <dgm:spPr/>
    </dgm:pt>
    <dgm:pt modelId="{B801AEAD-3AC8-4156-93AC-F672CEC08997}" type="pres">
      <dgm:prSet presAssocID="{B38F89F3-6CD1-4D61-802F-23A378B331E0}" presName="node" presStyleLbl="node1" presStyleIdx="2" presStyleCnt="5" custScaleY="1359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1A852-9268-4342-B2DB-015701D3A7CC}" type="pres">
      <dgm:prSet presAssocID="{7A600809-03CB-42F6-BF35-05CC9A20513D}" presName="sibTrans" presStyleCnt="0"/>
      <dgm:spPr/>
    </dgm:pt>
    <dgm:pt modelId="{9BDC0F3A-5CEC-48FC-8F70-CB2F8DFC9AFA}" type="pres">
      <dgm:prSet presAssocID="{442D54EE-0CB4-42DF-9517-220B6B339A91}" presName="node" presStyleLbl="node1" presStyleIdx="3" presStyleCnt="5" custScaleY="137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5672F-A8EF-47B9-BC0E-E5B506B9F8DB}" type="pres">
      <dgm:prSet presAssocID="{2BBC4BC9-A4AD-4636-BB26-0A3809097161}" presName="sibTrans" presStyleCnt="0"/>
      <dgm:spPr/>
    </dgm:pt>
    <dgm:pt modelId="{DFBB3375-7B25-4314-81D8-6F34ED798CFC}" type="pres">
      <dgm:prSet presAssocID="{26F10DFF-2474-4C9B-9F4B-188C19E7E226}" presName="node" presStyleLbl="node1" presStyleIdx="4" presStyleCnt="5" custScaleY="137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3D89FA-821D-4145-BC02-F8D86C99FD66}" srcId="{799DCED9-5D62-46D1-8CDD-A5F251D1D385}" destId="{B38F89F3-6CD1-4D61-802F-23A378B331E0}" srcOrd="2" destOrd="0" parTransId="{0AD2BCE1-E915-4296-AE00-6DD289E0FB7C}" sibTransId="{7A600809-03CB-42F6-BF35-05CC9A20513D}"/>
    <dgm:cxn modelId="{238E6675-2E59-4DF5-870C-663EB664A29D}" type="presOf" srcId="{9D8F69F0-7EFD-41B1-804E-E39C789BD53B}" destId="{E247DE75-6C63-4BE2-A4C7-923B953C8B86}" srcOrd="0" destOrd="0" presId="urn:microsoft.com/office/officeart/2005/8/layout/default#8"/>
    <dgm:cxn modelId="{176BEBAE-6A83-43DC-832B-911765259036}" type="presOf" srcId="{B38F89F3-6CD1-4D61-802F-23A378B331E0}" destId="{B801AEAD-3AC8-4156-93AC-F672CEC08997}" srcOrd="0" destOrd="0" presId="urn:microsoft.com/office/officeart/2005/8/layout/default#8"/>
    <dgm:cxn modelId="{5DDD7B54-6A11-423C-AEB5-01C1031C3C01}" srcId="{799DCED9-5D62-46D1-8CDD-A5F251D1D385}" destId="{442D54EE-0CB4-42DF-9517-220B6B339A91}" srcOrd="3" destOrd="0" parTransId="{D6588DF9-3871-4618-8DDC-81219B1DDE4C}" sibTransId="{2BBC4BC9-A4AD-4636-BB26-0A3809097161}"/>
    <dgm:cxn modelId="{6B0CB453-48FF-4629-9623-1F0C88252243}" srcId="{799DCED9-5D62-46D1-8CDD-A5F251D1D385}" destId="{26F10DFF-2474-4C9B-9F4B-188C19E7E226}" srcOrd="4" destOrd="0" parTransId="{A2AB8329-9849-48F7-ACA8-B8645378228A}" sibTransId="{0C7874DC-BE6B-43EA-8C3D-DBDDE79C6213}"/>
    <dgm:cxn modelId="{F2321EF9-57F8-4877-98FB-415032BEE07B}" type="presOf" srcId="{442D54EE-0CB4-42DF-9517-220B6B339A91}" destId="{9BDC0F3A-5CEC-48FC-8F70-CB2F8DFC9AFA}" srcOrd="0" destOrd="0" presId="urn:microsoft.com/office/officeart/2005/8/layout/default#8"/>
    <dgm:cxn modelId="{7BC1C7E0-9117-4CDA-A7EF-4E329CF1CAC4}" type="presOf" srcId="{799DCED9-5D62-46D1-8CDD-A5F251D1D385}" destId="{8CA57E0B-3E21-428E-8416-CD45FA868668}" srcOrd="0" destOrd="0" presId="urn:microsoft.com/office/officeart/2005/8/layout/default#8"/>
    <dgm:cxn modelId="{FB71D23A-7FA2-436B-8E96-74760C5737D8}" type="presOf" srcId="{26F10DFF-2474-4C9B-9F4B-188C19E7E226}" destId="{DFBB3375-7B25-4314-81D8-6F34ED798CFC}" srcOrd="0" destOrd="0" presId="urn:microsoft.com/office/officeart/2005/8/layout/default#8"/>
    <dgm:cxn modelId="{1A281FC6-BA21-4E4D-A2AA-966F4AA16CC3}" srcId="{799DCED9-5D62-46D1-8CDD-A5F251D1D385}" destId="{9D8F69F0-7EFD-41B1-804E-E39C789BD53B}" srcOrd="0" destOrd="0" parTransId="{599CBD95-3E58-4C2A-BEF8-2CB0AD6A6402}" sibTransId="{86701479-A16E-4A90-B1CB-6BE65AD649DB}"/>
    <dgm:cxn modelId="{071E6A31-518F-4156-878E-C28286B6E5A2}" type="presOf" srcId="{E86F942F-D3C7-4336-8902-F6BD6B4BA6F7}" destId="{A3256D98-C028-4546-8CF1-DB5B8B923B47}" srcOrd="0" destOrd="0" presId="urn:microsoft.com/office/officeart/2005/8/layout/default#8"/>
    <dgm:cxn modelId="{E2AAB145-B0E6-472B-8591-566C22CC63A9}" srcId="{799DCED9-5D62-46D1-8CDD-A5F251D1D385}" destId="{E86F942F-D3C7-4336-8902-F6BD6B4BA6F7}" srcOrd="1" destOrd="0" parTransId="{05999786-0F80-46DE-B5AF-4E112BCBD4B5}" sibTransId="{E137AE3E-631B-48F7-A8C7-BF4E445D8F22}"/>
    <dgm:cxn modelId="{B9BB203A-024E-4E8C-A769-F277C0FA70D6}" type="presParOf" srcId="{8CA57E0B-3E21-428E-8416-CD45FA868668}" destId="{E247DE75-6C63-4BE2-A4C7-923B953C8B86}" srcOrd="0" destOrd="0" presId="urn:microsoft.com/office/officeart/2005/8/layout/default#8"/>
    <dgm:cxn modelId="{A96E5C35-8839-4C89-8C79-F6C32BACA6AA}" type="presParOf" srcId="{8CA57E0B-3E21-428E-8416-CD45FA868668}" destId="{B8B633D4-D883-431D-A9E5-3BF87D3F390B}" srcOrd="1" destOrd="0" presId="urn:microsoft.com/office/officeart/2005/8/layout/default#8"/>
    <dgm:cxn modelId="{5F56DA13-5BBA-4CF3-82EB-D0B4BE0FA6A6}" type="presParOf" srcId="{8CA57E0B-3E21-428E-8416-CD45FA868668}" destId="{A3256D98-C028-4546-8CF1-DB5B8B923B47}" srcOrd="2" destOrd="0" presId="urn:microsoft.com/office/officeart/2005/8/layout/default#8"/>
    <dgm:cxn modelId="{60F8A895-6FF6-468B-90C8-DDB8ABEAF187}" type="presParOf" srcId="{8CA57E0B-3E21-428E-8416-CD45FA868668}" destId="{AF207935-793F-4B1C-95F7-A719D86E127D}" srcOrd="3" destOrd="0" presId="urn:microsoft.com/office/officeart/2005/8/layout/default#8"/>
    <dgm:cxn modelId="{6744DA3F-9774-45E4-9903-700687A1B76D}" type="presParOf" srcId="{8CA57E0B-3E21-428E-8416-CD45FA868668}" destId="{B801AEAD-3AC8-4156-93AC-F672CEC08997}" srcOrd="4" destOrd="0" presId="urn:microsoft.com/office/officeart/2005/8/layout/default#8"/>
    <dgm:cxn modelId="{71105928-8DBA-46CE-83EA-1F91150A1367}" type="presParOf" srcId="{8CA57E0B-3E21-428E-8416-CD45FA868668}" destId="{5671A852-9268-4342-B2DB-015701D3A7CC}" srcOrd="5" destOrd="0" presId="urn:microsoft.com/office/officeart/2005/8/layout/default#8"/>
    <dgm:cxn modelId="{D4E32735-D66D-4055-96CD-8ACA3D533471}" type="presParOf" srcId="{8CA57E0B-3E21-428E-8416-CD45FA868668}" destId="{9BDC0F3A-5CEC-48FC-8F70-CB2F8DFC9AFA}" srcOrd="6" destOrd="0" presId="urn:microsoft.com/office/officeart/2005/8/layout/default#8"/>
    <dgm:cxn modelId="{43253572-0F9D-47B8-8953-80F9B8B6245E}" type="presParOf" srcId="{8CA57E0B-3E21-428E-8416-CD45FA868668}" destId="{BD35672F-A8EF-47B9-BC0E-E5B506B9F8DB}" srcOrd="7" destOrd="0" presId="urn:microsoft.com/office/officeart/2005/8/layout/default#8"/>
    <dgm:cxn modelId="{40423497-2186-4BA4-9606-FFC799F62912}" type="presParOf" srcId="{8CA57E0B-3E21-428E-8416-CD45FA868668}" destId="{DFBB3375-7B25-4314-81D8-6F34ED798CFC}" srcOrd="8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B199049-E5DC-4340-8FB5-99180D75ACA5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 phldr="1"/>
      <dgm:spPr/>
    </dgm:pt>
    <dgm:pt modelId="{EEEADF68-B281-421B-90E1-8BA1F9CE43E2}" type="pres">
      <dgm:prSet presAssocID="{0B199049-E5DC-4340-8FB5-99180D75ACA5}" presName="Name0" presStyleCnt="0">
        <dgm:presLayoutVars>
          <dgm:dir/>
          <dgm:resizeHandles val="exact"/>
        </dgm:presLayoutVars>
      </dgm:prSet>
      <dgm:spPr/>
    </dgm:pt>
  </dgm:ptLst>
  <dgm:cxnLst>
    <dgm:cxn modelId="{F0927AEA-F303-4D97-A90B-6C93F09631B2}" type="presOf" srcId="{0B199049-E5DC-4340-8FB5-99180D75ACA5}" destId="{EEEADF68-B281-421B-90E1-8BA1F9CE43E2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1B3F123-319F-4095-94A2-0A6E7FA94B7C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A61D9B-9ED6-4ABD-9273-34E98F3F25DB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dirty="0" smtClean="0"/>
            <a:t>Внешние факторы</a:t>
          </a:r>
          <a:endParaRPr lang="ru-RU" dirty="0"/>
        </a:p>
      </dgm:t>
    </dgm:pt>
    <dgm:pt modelId="{67D17204-03B3-4748-A248-0B9B0675CCC9}" type="parTrans" cxnId="{C7F2A6F0-0BF3-4C14-82F5-F5A7C19033A6}">
      <dgm:prSet/>
      <dgm:spPr/>
      <dgm:t>
        <a:bodyPr/>
        <a:lstStyle/>
        <a:p>
          <a:endParaRPr lang="ru-RU"/>
        </a:p>
      </dgm:t>
    </dgm:pt>
    <dgm:pt modelId="{C684905C-AB36-4EB1-A227-E9D714E7A818}" type="sibTrans" cxnId="{C7F2A6F0-0BF3-4C14-82F5-F5A7C19033A6}">
      <dgm:prSet/>
      <dgm:spPr/>
      <dgm:t>
        <a:bodyPr/>
        <a:lstStyle/>
        <a:p>
          <a:endParaRPr lang="ru-RU"/>
        </a:p>
      </dgm:t>
    </dgm:pt>
    <dgm:pt modelId="{4B524450-77FB-4A68-9556-D8D0B22213CA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dirty="0" smtClean="0"/>
            <a:t>Внутренние факторы</a:t>
          </a:r>
          <a:endParaRPr lang="ru-RU" dirty="0"/>
        </a:p>
      </dgm:t>
    </dgm:pt>
    <dgm:pt modelId="{DD2D590C-0958-4D22-981D-0E0653264B13}" type="parTrans" cxnId="{072DBA0D-4EC5-4777-9B39-A1E43C8BD5A9}">
      <dgm:prSet/>
      <dgm:spPr/>
      <dgm:t>
        <a:bodyPr/>
        <a:lstStyle/>
        <a:p>
          <a:endParaRPr lang="ru-RU"/>
        </a:p>
      </dgm:t>
    </dgm:pt>
    <dgm:pt modelId="{4C7C914B-8710-408F-9CE5-5CAF9D3719C8}" type="sibTrans" cxnId="{072DBA0D-4EC5-4777-9B39-A1E43C8BD5A9}">
      <dgm:prSet/>
      <dgm:spPr/>
      <dgm:t>
        <a:bodyPr/>
        <a:lstStyle/>
        <a:p>
          <a:endParaRPr lang="ru-RU"/>
        </a:p>
      </dgm:t>
    </dgm:pt>
    <dgm:pt modelId="{3F7AA753-0386-4415-800F-AFE97C5D8D72}" type="pres">
      <dgm:prSet presAssocID="{D1B3F123-319F-4095-94A2-0A6E7FA94B7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510054A-4E8C-4334-BF6F-F190D1EDAC8A}" type="pres">
      <dgm:prSet presAssocID="{AEA61D9B-9ED6-4ABD-9273-34E98F3F25DB}" presName="arrow" presStyleLbl="node1" presStyleIdx="0" presStyleCnt="2" custScaleY="100024" custRadScaleRad="117404" custRadScaleInc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A53DFB-D44F-48CD-BACC-8F25814125BD}" type="pres">
      <dgm:prSet presAssocID="{4B524450-77FB-4A68-9556-D8D0B22213CA}" presName="arrow" presStyleLbl="node1" presStyleIdx="1" presStyleCnt="2" custRadScaleRad="119657" custRadScaleInc="62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2DBA0D-4EC5-4777-9B39-A1E43C8BD5A9}" srcId="{D1B3F123-319F-4095-94A2-0A6E7FA94B7C}" destId="{4B524450-77FB-4A68-9556-D8D0B22213CA}" srcOrd="1" destOrd="0" parTransId="{DD2D590C-0958-4D22-981D-0E0653264B13}" sibTransId="{4C7C914B-8710-408F-9CE5-5CAF9D3719C8}"/>
    <dgm:cxn modelId="{E6E5FE5F-D94B-43F4-96AE-932A4558D43C}" type="presOf" srcId="{AEA61D9B-9ED6-4ABD-9273-34E98F3F25DB}" destId="{3510054A-4E8C-4334-BF6F-F190D1EDAC8A}" srcOrd="0" destOrd="0" presId="urn:microsoft.com/office/officeart/2005/8/layout/arrow5"/>
    <dgm:cxn modelId="{C7F2A6F0-0BF3-4C14-82F5-F5A7C19033A6}" srcId="{D1B3F123-319F-4095-94A2-0A6E7FA94B7C}" destId="{AEA61D9B-9ED6-4ABD-9273-34E98F3F25DB}" srcOrd="0" destOrd="0" parTransId="{67D17204-03B3-4748-A248-0B9B0675CCC9}" sibTransId="{C684905C-AB36-4EB1-A227-E9D714E7A818}"/>
    <dgm:cxn modelId="{8217EE27-C9FB-43EE-A60F-0399FFDB2DDA}" type="presOf" srcId="{D1B3F123-319F-4095-94A2-0A6E7FA94B7C}" destId="{3F7AA753-0386-4415-800F-AFE97C5D8D72}" srcOrd="0" destOrd="0" presId="urn:microsoft.com/office/officeart/2005/8/layout/arrow5"/>
    <dgm:cxn modelId="{9595801B-3201-43FD-A219-C28864E925A0}" type="presOf" srcId="{4B524450-77FB-4A68-9556-D8D0B22213CA}" destId="{20A53DFB-D44F-48CD-BACC-8F25814125BD}" srcOrd="0" destOrd="0" presId="urn:microsoft.com/office/officeart/2005/8/layout/arrow5"/>
    <dgm:cxn modelId="{D0C7B621-B889-4EDB-B931-D3700015B43C}" type="presParOf" srcId="{3F7AA753-0386-4415-800F-AFE97C5D8D72}" destId="{3510054A-4E8C-4334-BF6F-F190D1EDAC8A}" srcOrd="0" destOrd="0" presId="urn:microsoft.com/office/officeart/2005/8/layout/arrow5"/>
    <dgm:cxn modelId="{189207D3-4602-4CD0-9705-CC33AAB042CB}" type="presParOf" srcId="{3F7AA753-0386-4415-800F-AFE97C5D8D72}" destId="{20A53DFB-D44F-48CD-BACC-8F25814125B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EEEA50-8173-4539-83A4-F2604EE4543A}">
      <dsp:nvSpPr>
        <dsp:cNvPr id="0" name=""/>
        <dsp:cNvSpPr/>
      </dsp:nvSpPr>
      <dsp:spPr>
        <a:xfrm>
          <a:off x="2232" y="423231"/>
          <a:ext cx="9141767" cy="83024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</a:t>
          </a:r>
          <a:r>
            <a:rPr lang="ru-RU" sz="1800" i="1" kern="1200" dirty="0" smtClean="0"/>
            <a:t>. </a:t>
          </a:r>
          <a:r>
            <a:rPr lang="ru-RU" sz="1800" i="0" kern="1200" dirty="0" smtClean="0"/>
            <a:t>Обеспечение дальнейшего развития комплексной системы планирования кадровых ресурсов с учётом структуры потребности отрасли, их рационального размещения и эффективного использования</a:t>
          </a:r>
          <a:endParaRPr lang="ru-RU" sz="1800" i="0" kern="1200" dirty="0"/>
        </a:p>
      </dsp:txBody>
      <dsp:txXfrm>
        <a:off x="2232" y="423231"/>
        <a:ext cx="9141767" cy="830243"/>
      </dsp:txXfrm>
    </dsp:sp>
    <dsp:sp modelId="{1BE22F79-E794-4A74-B7AD-CD657678991E}">
      <dsp:nvSpPr>
        <dsp:cNvPr id="0" name=""/>
        <dsp:cNvSpPr/>
      </dsp:nvSpPr>
      <dsp:spPr>
        <a:xfrm>
          <a:off x="2232" y="1290503"/>
          <a:ext cx="9141767" cy="11338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2. Повышение профессионального уровня работников здравоохранения на основе дальнейшего развития системы непрерывного образования, совершенствования системы государственных образовательных стандартов подготовки специалистов.</a:t>
          </a:r>
          <a:endParaRPr lang="ru-RU" sz="1800" kern="1200" dirty="0"/>
        </a:p>
      </dsp:txBody>
      <dsp:txXfrm>
        <a:off x="2232" y="1290503"/>
        <a:ext cx="9141767" cy="1133860"/>
      </dsp:txXfrm>
    </dsp:sp>
    <dsp:sp modelId="{A2ECE487-F44B-4894-995C-4A1492AFBF5F}">
      <dsp:nvSpPr>
        <dsp:cNvPr id="0" name=""/>
        <dsp:cNvSpPr/>
      </dsp:nvSpPr>
      <dsp:spPr>
        <a:xfrm>
          <a:off x="2232" y="3603231"/>
          <a:ext cx="9141767" cy="85881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4. Обеспечение правовой и социальной защиты работника отрасли, развитие государственного и социального страхования, повышение эффективности мероприятий по охране труда. </a:t>
          </a:r>
          <a:endParaRPr lang="ru-RU" sz="1800" kern="1200" dirty="0"/>
        </a:p>
      </dsp:txBody>
      <dsp:txXfrm>
        <a:off x="2232" y="3603231"/>
        <a:ext cx="9141767" cy="858817"/>
      </dsp:txXfrm>
    </dsp:sp>
    <dsp:sp modelId="{445C3C8E-6517-4473-BA20-869E5A11A4C8}">
      <dsp:nvSpPr>
        <dsp:cNvPr id="0" name=""/>
        <dsp:cNvSpPr/>
      </dsp:nvSpPr>
      <dsp:spPr>
        <a:xfrm>
          <a:off x="2232" y="2519138"/>
          <a:ext cx="9141767" cy="99423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3. Повышение уровня жизни работников здравоохранения, приведение системы оплаты труда в соответствие со сложностью, количеством и качеством оказания медицинской помощи.</a:t>
          </a:r>
          <a:endParaRPr lang="ru-RU" sz="1800" kern="1200" dirty="0"/>
        </a:p>
      </dsp:txBody>
      <dsp:txXfrm>
        <a:off x="2232" y="2519138"/>
        <a:ext cx="9141767" cy="994235"/>
      </dsp:txXfrm>
    </dsp:sp>
    <dsp:sp modelId="{CDE99A72-6EA3-4DC8-AE6C-55752C13B2E7}">
      <dsp:nvSpPr>
        <dsp:cNvPr id="0" name=""/>
        <dsp:cNvSpPr/>
      </dsp:nvSpPr>
      <dsp:spPr>
        <a:xfrm>
          <a:off x="0" y="4464496"/>
          <a:ext cx="9141767" cy="97051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5. Проведение реформы кадровой службы здравоохранения в соответствии с принципами и требованиями современной теории научного управления человеческими ресурсами</a:t>
          </a:r>
          <a:r>
            <a:rPr lang="ru-RU" sz="1700" kern="1200" dirty="0" smtClean="0"/>
            <a:t>.</a:t>
          </a:r>
          <a:endParaRPr lang="ru-RU" sz="1700" kern="1200" dirty="0"/>
        </a:p>
      </dsp:txBody>
      <dsp:txXfrm>
        <a:off x="0" y="4464496"/>
        <a:ext cx="9141767" cy="97051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3EEEA50-8173-4539-83A4-F2604EE4543A}">
      <dsp:nvSpPr>
        <dsp:cNvPr id="0" name=""/>
        <dsp:cNvSpPr/>
      </dsp:nvSpPr>
      <dsp:spPr>
        <a:xfrm>
          <a:off x="522058" y="3372"/>
          <a:ext cx="2284003" cy="13704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Несоответствие численности и структуры кадров объёмам деятельности, задачам и направлениям реформирования отрасли</a:t>
          </a:r>
          <a:endParaRPr lang="ru-RU" sz="1200" kern="1200" dirty="0"/>
        </a:p>
      </dsp:txBody>
      <dsp:txXfrm>
        <a:off x="522058" y="3372"/>
        <a:ext cx="2284003" cy="1370402"/>
      </dsp:txXfrm>
    </dsp:sp>
    <dsp:sp modelId="{450EC110-158E-416C-8F31-8436DF736F98}">
      <dsp:nvSpPr>
        <dsp:cNvPr id="0" name=""/>
        <dsp:cNvSpPr/>
      </dsp:nvSpPr>
      <dsp:spPr>
        <a:xfrm>
          <a:off x="3034462" y="3372"/>
          <a:ext cx="2284003" cy="137040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Наличие диспропорций в структуре медицинского персонала: между врачами общего профиля и узкими специалистами, врачами и средними медицинскими работниками</a:t>
          </a:r>
          <a:endParaRPr lang="ru-RU" sz="1200" kern="1200" dirty="0"/>
        </a:p>
      </dsp:txBody>
      <dsp:txXfrm>
        <a:off x="3034462" y="3372"/>
        <a:ext cx="2284003" cy="1370402"/>
      </dsp:txXfrm>
    </dsp:sp>
    <dsp:sp modelId="{8DFFC646-A047-4D54-94F1-C198CEB66516}">
      <dsp:nvSpPr>
        <dsp:cNvPr id="0" name=""/>
        <dsp:cNvSpPr/>
      </dsp:nvSpPr>
      <dsp:spPr>
        <a:xfrm>
          <a:off x="5546866" y="3372"/>
          <a:ext cx="2284003" cy="13704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Несовершенство нормативно-правовой базы</a:t>
          </a:r>
          <a:endParaRPr lang="ru-RU" sz="1200" kern="1200" dirty="0"/>
        </a:p>
      </dsp:txBody>
      <dsp:txXfrm>
        <a:off x="5546866" y="3372"/>
        <a:ext cx="2284003" cy="1370402"/>
      </dsp:txXfrm>
    </dsp:sp>
    <dsp:sp modelId="{1BE22F79-E794-4A74-B7AD-CD657678991E}">
      <dsp:nvSpPr>
        <dsp:cNvPr id="0" name=""/>
        <dsp:cNvSpPr/>
      </dsp:nvSpPr>
      <dsp:spPr>
        <a:xfrm>
          <a:off x="522058" y="1602175"/>
          <a:ext cx="2284003" cy="137040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Несоответствие подготовки специалистов потребностям практического здравоохранения и задачам структурной перестройки отрасли</a:t>
          </a:r>
          <a:endParaRPr lang="ru-RU" sz="1200" kern="1200" dirty="0"/>
        </a:p>
      </dsp:txBody>
      <dsp:txXfrm>
        <a:off x="522058" y="1602175"/>
        <a:ext cx="2284003" cy="1370402"/>
      </dsp:txXfrm>
    </dsp:sp>
    <dsp:sp modelId="{A2ECE487-F44B-4894-995C-4A1492AFBF5F}">
      <dsp:nvSpPr>
        <dsp:cNvPr id="0" name=""/>
        <dsp:cNvSpPr/>
      </dsp:nvSpPr>
      <dsp:spPr>
        <a:xfrm>
          <a:off x="3034462" y="1602175"/>
          <a:ext cx="2284003" cy="137040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Отсутствие научно-обоснованных методов планирования численности медицинского </a:t>
          </a:r>
          <a:r>
            <a:rPr lang="ru-RU" sz="1200" kern="1200" dirty="0" err="1" smtClean="0"/>
            <a:t>персоналалей</a:t>
          </a:r>
          <a:endParaRPr lang="ru-RU" sz="1200" kern="1200" dirty="0"/>
        </a:p>
      </dsp:txBody>
      <dsp:txXfrm>
        <a:off x="3034462" y="1602175"/>
        <a:ext cx="2284003" cy="1370402"/>
      </dsp:txXfrm>
    </dsp:sp>
    <dsp:sp modelId="{F7896DA7-6C60-495E-A0A8-1E2745F5B1F6}">
      <dsp:nvSpPr>
        <dsp:cNvPr id="0" name=""/>
        <dsp:cNvSpPr/>
      </dsp:nvSpPr>
      <dsp:spPr>
        <a:xfrm>
          <a:off x="5546866" y="1602175"/>
          <a:ext cx="2284003" cy="13704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Недостаточная социальная защищенность работников здравоохранения</a:t>
          </a:r>
          <a:endParaRPr lang="ru-RU" sz="1200" kern="1200" dirty="0"/>
        </a:p>
      </dsp:txBody>
      <dsp:txXfrm>
        <a:off x="5546866" y="1602175"/>
        <a:ext cx="2284003" cy="1370402"/>
      </dsp:txXfrm>
    </dsp:sp>
    <dsp:sp modelId="{445C3C8E-6517-4473-BA20-869E5A11A4C8}">
      <dsp:nvSpPr>
        <dsp:cNvPr id="0" name=""/>
        <dsp:cNvSpPr/>
      </dsp:nvSpPr>
      <dsp:spPr>
        <a:xfrm>
          <a:off x="522058" y="3200977"/>
          <a:ext cx="2284003" cy="137040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Низкий уровень оплаты труда, не способствующий привлечению и закреплению специалистов в отрасли</a:t>
          </a:r>
          <a:endParaRPr lang="ru-RU" sz="1200" kern="1200" dirty="0"/>
        </a:p>
      </dsp:txBody>
      <dsp:txXfrm>
        <a:off x="522058" y="3200977"/>
        <a:ext cx="2284003" cy="1370402"/>
      </dsp:txXfrm>
    </dsp:sp>
    <dsp:sp modelId="{CDE99A72-6EA3-4DC8-AE6C-55752C13B2E7}">
      <dsp:nvSpPr>
        <dsp:cNvPr id="0" name=""/>
        <dsp:cNvSpPr/>
      </dsp:nvSpPr>
      <dsp:spPr>
        <a:xfrm>
          <a:off x="3034462" y="3200977"/>
          <a:ext cx="2284003" cy="137040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Усиление тенденции оттока из отрасли молодых специалистов</a:t>
          </a:r>
          <a:endParaRPr lang="ru-RU" sz="1200" kern="1200" dirty="0"/>
        </a:p>
      </dsp:txBody>
      <dsp:txXfrm>
        <a:off x="3034462" y="3200977"/>
        <a:ext cx="2284003" cy="1370402"/>
      </dsp:txXfrm>
    </dsp:sp>
    <dsp:sp modelId="{A26550DD-2392-4466-82CA-2720D0D798AF}">
      <dsp:nvSpPr>
        <dsp:cNvPr id="0" name=""/>
        <dsp:cNvSpPr/>
      </dsp:nvSpPr>
      <dsp:spPr>
        <a:xfrm>
          <a:off x="5546866" y="3200977"/>
          <a:ext cx="2284003" cy="137040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lumMod val="8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Низкий уровень участия в решении кадровых вопросов профессиональных общественных организаций</a:t>
          </a:r>
          <a:endParaRPr lang="ru-RU" sz="1200" kern="1200" dirty="0"/>
        </a:p>
      </dsp:txBody>
      <dsp:txXfrm>
        <a:off x="5546866" y="3200977"/>
        <a:ext cx="2284003" cy="137040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F6B233-27DB-4689-BA3E-BF607DCC835E}">
      <dsp:nvSpPr>
        <dsp:cNvPr id="0" name=""/>
        <dsp:cNvSpPr/>
      </dsp:nvSpPr>
      <dsp:spPr>
        <a:xfrm>
          <a:off x="2880319" y="614306"/>
          <a:ext cx="2677797" cy="1606678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2. Совершенствование системы подготовки медицинских кадров</a:t>
          </a:r>
          <a:endParaRPr lang="ru-RU" sz="1800" kern="1200" dirty="0"/>
        </a:p>
      </dsp:txBody>
      <dsp:txXfrm>
        <a:off x="2880319" y="614306"/>
        <a:ext cx="2677797" cy="1606678"/>
      </dsp:txXfrm>
    </dsp:sp>
    <dsp:sp modelId="{BAB63875-44F0-4AD8-8A01-3BD816130DC6}">
      <dsp:nvSpPr>
        <dsp:cNvPr id="0" name=""/>
        <dsp:cNvSpPr/>
      </dsp:nvSpPr>
      <dsp:spPr>
        <a:xfrm>
          <a:off x="5832644" y="614306"/>
          <a:ext cx="2677797" cy="1606678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3.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Качество рабочей силы. Моральные и материальные мотивации</a:t>
          </a:r>
          <a:endParaRPr lang="ru-RU" sz="1800" kern="1200" dirty="0"/>
        </a:p>
      </dsp:txBody>
      <dsp:txXfrm>
        <a:off x="5832644" y="614306"/>
        <a:ext cx="2677797" cy="1606678"/>
      </dsp:txXfrm>
    </dsp:sp>
    <dsp:sp modelId="{447B864C-360F-44FA-A883-3C147D204F58}">
      <dsp:nvSpPr>
        <dsp:cNvPr id="0" name=""/>
        <dsp:cNvSpPr/>
      </dsp:nvSpPr>
      <dsp:spPr>
        <a:xfrm>
          <a:off x="1572295" y="2508098"/>
          <a:ext cx="2677797" cy="1606678"/>
        </a:xfrm>
        <a:prstGeom prst="rect">
          <a:avLst/>
        </a:prstGeom>
        <a:solidFill>
          <a:srgbClr val="D60093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4.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Управление человеческими ресурсами здравоохранения</a:t>
          </a:r>
          <a:endParaRPr lang="ru-RU" sz="1800" kern="1200" dirty="0"/>
        </a:p>
      </dsp:txBody>
      <dsp:txXfrm>
        <a:off x="1572295" y="2508098"/>
        <a:ext cx="2677797" cy="1606678"/>
      </dsp:txXfrm>
    </dsp:sp>
    <dsp:sp modelId="{F9DE1517-BE08-4555-8ACC-A4142D1D648F}">
      <dsp:nvSpPr>
        <dsp:cNvPr id="0" name=""/>
        <dsp:cNvSpPr/>
      </dsp:nvSpPr>
      <dsp:spPr>
        <a:xfrm>
          <a:off x="4716859" y="2508092"/>
          <a:ext cx="2677797" cy="1606678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5.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Повышение роли самоуправления</a:t>
          </a:r>
          <a:endParaRPr lang="ru-RU" sz="1800" kern="1200" dirty="0"/>
        </a:p>
      </dsp:txBody>
      <dsp:txXfrm>
        <a:off x="4716859" y="2508092"/>
        <a:ext cx="2677797" cy="1606678"/>
      </dsp:txXfrm>
    </dsp:sp>
    <dsp:sp modelId="{497795C0-690E-4C64-9CDA-6973633C0F5E}">
      <dsp:nvSpPr>
        <dsp:cNvPr id="0" name=""/>
        <dsp:cNvSpPr/>
      </dsp:nvSpPr>
      <dsp:spPr>
        <a:xfrm>
          <a:off x="0" y="614317"/>
          <a:ext cx="2677797" cy="1606678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/>
            <a:t>1. Совершенствование планирования и использования кадровых ресурсов</a:t>
          </a:r>
          <a:endParaRPr lang="ru-RU" sz="1800" kern="1200" dirty="0"/>
        </a:p>
      </dsp:txBody>
      <dsp:txXfrm>
        <a:off x="0" y="614317"/>
        <a:ext cx="2677797" cy="160667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E93A9-6920-4065-A587-0C1A2D81449C}" type="datetimeFigureOut">
              <a:rPr lang="ru-RU" smtClean="0"/>
              <a:pPr/>
              <a:t>20.06.2018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164CD1-F4A3-4798-A134-00A39543C2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340BB-6F2A-4396-ACA5-918B674E8223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E43AC-9612-4162-84B5-B476ECE8321A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5ED4C-8D4D-4236-9583-A8CCBCF95527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D539F-0E57-4B0D-B05D-40475F106787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1470D-56E0-4972-86A0-164FD79C6FA4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46E31-B511-4D2C-9BBE-F28013EF7630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DCEFB-797B-4F29-9183-4B7358B929E2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C1FD6-07B9-41BF-A85F-27CF0553B4E9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B4AC5-4F28-4D9F-8C15-36D1D4702FC2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2713A-0BE0-4464-B3F8-388C15AC6884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FFAD9-D802-415F-9766-113FD8F79E1F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68CE84B-2A97-44FF-893A-061439F3B058}" type="datetime1">
              <a:rPr lang="ru-RU" smtClean="0"/>
              <a:pPr/>
              <a:t>20.06.2018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568952" cy="4608511"/>
          </a:xfrm>
        </p:spPr>
        <p:txBody>
          <a:bodyPr anchor="ctr"/>
          <a:lstStyle/>
          <a:p>
            <a:pPr algn="ctr"/>
            <a:r>
              <a:rPr lang="ru-RU" sz="4800" b="1" dirty="0" smtClean="0"/>
              <a:t>Кадровая политика  медицинской организации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5301208"/>
            <a:ext cx="7117180" cy="1149452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Выполнила Бекетова А.А.</a:t>
            </a:r>
          </a:p>
          <a:p>
            <a:pPr algn="r"/>
            <a:r>
              <a:rPr lang="ru-RU" dirty="0" smtClean="0"/>
              <a:t>Преподаватель: Решетова О.К.</a:t>
            </a:r>
          </a:p>
          <a:p>
            <a:pPr algn="ctr"/>
            <a:r>
              <a:rPr lang="ru-RU" dirty="0" smtClean="0"/>
              <a:t>Тверь - 2018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5791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47664" y="5445224"/>
            <a:ext cx="7117178" cy="860400"/>
          </a:xfrm>
        </p:spPr>
        <p:txBody>
          <a:bodyPr/>
          <a:lstStyle/>
          <a:p>
            <a:r>
              <a:rPr lang="ru-RU" altLang="ru-RU" b="1" dirty="0" smtClean="0">
                <a:cs typeface="Trebuchet MS" pitchFamily="34" charset="0"/>
              </a:rPr>
              <a:t>Основные направления кадровой политики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043608" y="2625661"/>
            <a:ext cx="7416823" cy="1606678"/>
            <a:chOff x="1572295" y="2508098"/>
            <a:chExt cx="2677797" cy="1606678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Прямоугольник 5"/>
            <p:cNvSpPr/>
            <p:nvPr/>
          </p:nvSpPr>
          <p:spPr>
            <a:xfrm>
              <a:off x="1572295" y="2508098"/>
              <a:ext cx="2677797" cy="1606678"/>
            </a:xfrm>
            <a:prstGeom prst="rect">
              <a:avLst/>
            </a:prstGeom>
            <a:solidFill>
              <a:srgbClr val="D60093"/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1572295" y="2508098"/>
              <a:ext cx="2677797" cy="160667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4.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Управление человеческими ресурсами здравоохранения</a:t>
              </a:r>
              <a:endParaRPr lang="ru-RU" sz="1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dirty="0" smtClean="0">
                <a:solidFill>
                  <a:srgbClr val="0D0D0D"/>
                </a:solidFill>
                <a:cs typeface="Trebuchet MS" pitchFamily="34" charset="0"/>
              </a:rPr>
              <a:t>Задачи кадровой службы организации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808"/>
          <a:ext cx="88924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3C4326-DF15-488F-9AF2-7B38E57E0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E53C4326-DF15-488F-9AF2-7B38E57E02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E53C4326-DF15-488F-9AF2-7B38E57E0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E53C4326-DF15-488F-9AF2-7B38E57E02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8BC271-CB11-43B6-B184-60B3D5D88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B8BC271-CB11-43B6-B184-60B3D5D882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8B8BC271-CB11-43B6-B184-60B3D5D88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8B8BC271-CB11-43B6-B184-60B3D5D88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1F2174B-F28C-48AE-A41C-9F4DCF0115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91F2174B-F28C-48AE-A41C-9F4DCF0115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1F2174B-F28C-48AE-A41C-9F4DCF0115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1F2174B-F28C-48AE-A41C-9F4DCF0115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dirty="0" smtClean="0">
                <a:solidFill>
                  <a:srgbClr val="0D0D0D"/>
                </a:solidFill>
                <a:cs typeface="Trebuchet MS" pitchFamily="34" charset="0"/>
              </a:rPr>
              <a:t>Задачи кадровой службы организации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808"/>
          <a:ext cx="889248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0EF89E-F716-4F75-8A31-20151E3A4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3A0EF89E-F716-4F75-8A31-20151E3A48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3A0EF89E-F716-4F75-8A31-20151E3A4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3A0EF89E-F716-4F75-8A31-20151E3A4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C510DA-7382-43A7-8CED-6BEA7104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7DC510DA-7382-43A7-8CED-6BEA710484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7DC510DA-7382-43A7-8CED-6BEA7104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7DC510DA-7382-43A7-8CED-6BEA710484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954124-A871-4EA6-9F29-E6F8D2475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A1954124-A871-4EA6-9F29-E6F8D24759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A1954124-A871-4EA6-9F29-E6F8D2475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A1954124-A871-4EA6-9F29-E6F8D24759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064824-DBD7-4DE4-A9E6-240B43E6D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BC064824-DBD7-4DE4-A9E6-240B43E6D9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BC064824-DBD7-4DE4-A9E6-240B43E6D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BC064824-DBD7-4DE4-A9E6-240B43E6D9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1AC2DA-3E06-4FCC-A722-DB87FA96F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graphicEl>
                                              <a:dgm id="{8F1AC2DA-3E06-4FCC-A722-DB87FA96F6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8F1AC2DA-3E06-4FCC-A722-DB87FA96F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8F1AC2DA-3E06-4FCC-A722-DB87FA96F6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31640" y="5373216"/>
            <a:ext cx="7117178" cy="860400"/>
          </a:xfrm>
        </p:spPr>
        <p:txBody>
          <a:bodyPr/>
          <a:lstStyle/>
          <a:p>
            <a:r>
              <a:rPr lang="ru-RU" altLang="ru-RU" b="1" dirty="0" smtClean="0">
                <a:cs typeface="Trebuchet MS" pitchFamily="34" charset="0"/>
              </a:rPr>
              <a:t>Основные направления кадровой политики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13</a:t>
            </a:fld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755576" y="2625661"/>
            <a:ext cx="7560840" cy="1606678"/>
            <a:chOff x="4716859" y="2508092"/>
            <a:chExt cx="2677797" cy="1606678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Прямоугольник 5"/>
            <p:cNvSpPr/>
            <p:nvPr/>
          </p:nvSpPr>
          <p:spPr>
            <a:xfrm>
              <a:off x="4716859" y="2508092"/>
              <a:ext cx="2677797" cy="1606678"/>
            </a:xfrm>
            <a:prstGeom prst="rect">
              <a:avLst/>
            </a:prstGeom>
            <a:solidFill>
              <a:srgbClr val="0070C0"/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4716859" y="2508092"/>
              <a:ext cx="2677797" cy="160667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5.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Повышение роли самоуправления</a:t>
              </a:r>
              <a:endParaRPr lang="ru-RU" sz="1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352927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ОБЩИЕ ПРИНЦИПЫ КАДРОВОЙ ПОЛИТИКИ УЧРЕЖДЕНИЯ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75724"/>
            <a:ext cx="8280920" cy="924475"/>
          </a:xfrm>
        </p:spPr>
        <p:txBody>
          <a:bodyPr/>
          <a:lstStyle/>
          <a:p>
            <a:pPr algn="ctr"/>
            <a:endParaRPr lang="ru-RU" b="1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1249192446"/>
              </p:ext>
            </p:extLst>
          </p:nvPr>
        </p:nvGraphicFramePr>
        <p:xfrm>
          <a:off x="827584" y="3356992"/>
          <a:ext cx="7632848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3802822685"/>
              </p:ext>
            </p:extLst>
          </p:nvPr>
        </p:nvGraphicFramePr>
        <p:xfrm>
          <a:off x="251520" y="2060848"/>
          <a:ext cx="8496944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Овал 7"/>
          <p:cNvSpPr/>
          <p:nvPr/>
        </p:nvSpPr>
        <p:spPr>
          <a:xfrm>
            <a:off x="2987824" y="1628800"/>
            <a:ext cx="3096344" cy="338437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Формирование кадровой политики медицинской организации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1009443" y="5229200"/>
            <a:ext cx="7125112" cy="6295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915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7" grpId="0">
        <p:bldAsOne/>
      </p:bldGraphic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924475"/>
          </a:xfrm>
        </p:spPr>
        <p:txBody>
          <a:bodyPr/>
          <a:lstStyle/>
          <a:p>
            <a:pPr algn="ctr"/>
            <a:r>
              <a:rPr lang="ru-RU" b="1" dirty="0" smtClean="0"/>
              <a:t>Внешние факторы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48863398"/>
              </p:ext>
            </p:extLst>
          </p:nvPr>
        </p:nvGraphicFramePr>
        <p:xfrm>
          <a:off x="827584" y="1806575"/>
          <a:ext cx="7632848" cy="1622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="" xmlns:p14="http://schemas.microsoft.com/office/powerpoint/2010/main" val="1249192446"/>
              </p:ext>
            </p:extLst>
          </p:nvPr>
        </p:nvGraphicFramePr>
        <p:xfrm>
          <a:off x="827584" y="3645024"/>
          <a:ext cx="7632848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="" xmlns:p14="http://schemas.microsoft.com/office/powerpoint/2010/main" val="3802822685"/>
              </p:ext>
            </p:extLst>
          </p:nvPr>
        </p:nvGraphicFramePr>
        <p:xfrm>
          <a:off x="827584" y="5157192"/>
          <a:ext cx="7632848" cy="158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0915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  <p:bldGraphic spid="7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96944" cy="924475"/>
          </a:xfrm>
        </p:spPr>
        <p:txBody>
          <a:bodyPr/>
          <a:lstStyle/>
          <a:p>
            <a:pPr algn="ctr"/>
            <a:r>
              <a:rPr lang="ru-RU" b="1" dirty="0" smtClean="0"/>
              <a:t>Внутренние факторы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68371339"/>
              </p:ext>
            </p:extLst>
          </p:nvPr>
        </p:nvGraphicFramePr>
        <p:xfrm>
          <a:off x="611560" y="1628800"/>
          <a:ext cx="8136904" cy="496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107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77272"/>
            <a:ext cx="8352927" cy="78296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Идеальная кадровая политика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352927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ВИДЫ КАДРОВОЙ ПОЛИТИКИ </a:t>
            </a:r>
            <a:br>
              <a:rPr lang="ru-RU" b="1" dirty="0" smtClean="0"/>
            </a:br>
            <a:r>
              <a:rPr lang="ru-RU" b="1" dirty="0" smtClean="0"/>
              <a:t>вариант 1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3" y="1557338"/>
            <a:ext cx="7416000" cy="5040312"/>
          </a:xfrm>
        </p:spPr>
        <p:txBody>
          <a:bodyPr rtlCol="0" anchor="t">
            <a:normAutofit/>
          </a:bodyPr>
          <a:lstStyle/>
          <a:p>
            <a:pPr marL="0" indent="0">
              <a:buNone/>
              <a:defRPr/>
            </a:pPr>
            <a:r>
              <a:rPr lang="ru-RU" b="1" i="1" dirty="0" smtClean="0">
                <a:solidFill>
                  <a:schemeClr val="tx1"/>
                </a:solidFill>
              </a:rPr>
              <a:t>Кадровая политика - </a:t>
            </a:r>
            <a:r>
              <a:rPr lang="ru-RU" dirty="0" smtClean="0">
                <a:solidFill>
                  <a:schemeClr val="tx1"/>
                </a:solidFill>
              </a:rPr>
              <a:t>система целей, принципов и вытекающих из них форм, методов и критериев работы с кадрами, распространяемых на все категории работников. </a:t>
            </a:r>
          </a:p>
          <a:p>
            <a:pPr>
              <a:buNone/>
            </a:pPr>
            <a:endParaRPr lang="ru-RU" b="1" i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chemeClr val="tx1"/>
                </a:solidFill>
              </a:rPr>
              <a:t> Кадровая политика</a:t>
            </a:r>
            <a:r>
              <a:rPr lang="ru-RU" dirty="0" smtClean="0">
                <a:solidFill>
                  <a:schemeClr val="tx1"/>
                </a:solidFill>
              </a:rPr>
              <a:t> - генеральное направление кадровой работы; совокупность принципов, методов, форм, организационного механизма по выработке целей и задач, направленных на: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 сохранение, укрепление и развитие кадрового потенциала; 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-  создание высокопроизводительного, сплоченного коллектива, способного своевременно реагировать на меняющиеся требования рынка.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251520" y="404813"/>
            <a:ext cx="8352928" cy="1195387"/>
          </a:xfrm>
        </p:spPr>
        <p:txBody>
          <a:bodyPr/>
          <a:lstStyle/>
          <a:p>
            <a:pPr eaLnBrk="1" hangingPunct="1"/>
            <a:r>
              <a:rPr lang="ru-RU" altLang="ru-RU" b="1" dirty="0" smtClean="0">
                <a:cs typeface="Trebuchet MS" pitchFamily="34" charset="0"/>
              </a:rPr>
              <a:t>Определение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304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352927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ВИДЫ КАДРОВОЙ ПОЛИТИКИ</a:t>
            </a:r>
            <a:br>
              <a:rPr lang="ru-RU" b="1" dirty="0" smtClean="0"/>
            </a:br>
            <a:r>
              <a:rPr lang="ru-RU" b="1" dirty="0" smtClean="0"/>
              <a:t>вариант 2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125113" cy="924475"/>
          </a:xfrm>
        </p:spPr>
        <p:txBody>
          <a:bodyPr/>
          <a:lstStyle/>
          <a:p>
            <a:r>
              <a:rPr lang="ru-RU" dirty="0" smtClean="0">
                <a:solidFill>
                  <a:srgbClr val="02FC08"/>
                </a:solidFill>
              </a:rPr>
              <a:t>Пассивная КП</a:t>
            </a:r>
            <a:endParaRPr lang="ru-RU" dirty="0">
              <a:solidFill>
                <a:srgbClr val="02FC08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2" y="1412775"/>
            <a:ext cx="7450989" cy="5040561"/>
          </a:xfrm>
        </p:spPr>
        <p:txBody>
          <a:bodyPr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Руководство организации не имеет выраженной программы действий в отношении собственного персонала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Кадровая работа сводится к рутинному функционированию или ликвидации «непредвиденных и неведомо откуда свалившихся негативных последствий»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Характерно отсутствие прогноза кадровых потребностей, средств оценки труда и персонала, диагностики кадровой ситуации в целом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Руководство чаще всего вынуждено работать в режиме экстренного реагирования на возникающие конфликтные ситуации, которые стремится погасить любыми средствами, часто не успевая понять причины событий и их возможные последствия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7"/>
            <a:ext cx="7125113" cy="720080"/>
          </a:xfrm>
        </p:spPr>
        <p:txBody>
          <a:bodyPr/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Реактивная КП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2" y="980728"/>
            <a:ext cx="7522997" cy="5400600"/>
          </a:xfrm>
        </p:spPr>
        <p:txBody>
          <a:bodyPr anchor="t">
            <a:normAutofit fontScale="925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Руководство медицинского учреждения осуществляет контроль за симптомами негативного состояния в работе с персоналом, предпринимает попытки проанализировать их причины и следит за возникновением конфликтных ситуаций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Мониторинг квалифицированной рабочей силы и мотивация персонала к высокопродуктивному труду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Предпринимаются меры по локализации кризисных явлений, осуществляются действия, направленные на понимание причин, которые привели к возникновению кадровых проблем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Кадровые службы таких организаций, как правило, располагают средствами диагностики существующей ситуации и оказания адекватной экстренной помощи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Вместе с тем, несмотря на то, что в программах развития учреждений кадровые проблемы выделяются и рассматриваются специально, основные трудности при использовании реактивной кадровой политики возникают перед организацией при среднесрочном прогнозировании.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125113" cy="924475"/>
          </a:xfrm>
        </p:spPr>
        <p:txBody>
          <a:bodyPr/>
          <a:lstStyle/>
          <a:p>
            <a:r>
              <a:rPr lang="ru-RU" dirty="0" smtClean="0">
                <a:solidFill>
                  <a:schemeClr val="accent4"/>
                </a:solidFill>
              </a:rPr>
              <a:t>Превентивная КП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2" y="1556792"/>
            <a:ext cx="7667013" cy="4824535"/>
          </a:xfrm>
        </p:spPr>
        <p:txBody>
          <a:bodyPr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Руководство учреждения здравоохранения имеет обоснованные прогнозы развития ситуации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Организация не имеет средств, для влияния на ситуацию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Работники кадровой службы располагают как средствами диагностики персонала, так и методикой прогнозирования кадровой ситуации на среднесрочный период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Программа развития организации основывается на краткосрочном и среднесрочном прогнозах потребности в кадрах, как в качественном, так и в количественном отношениях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Обычно представлены задачи по развитию персонала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125113" cy="924475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Активная КП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2" y="1124744"/>
            <a:ext cx="7667013" cy="5256583"/>
          </a:xfrm>
        </p:spPr>
        <p:txBody>
          <a:bodyPr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tx1"/>
                </a:solidFill>
              </a:rPr>
              <a:t>руководство имеет прогноз и средства воздействия на ситуацию</a:t>
            </a:r>
          </a:p>
          <a:p>
            <a:pPr>
              <a:buFont typeface="Arial" pitchFamily="34" charset="0"/>
              <a:buChar char="•"/>
            </a:pPr>
            <a:endParaRPr lang="ru-RU" sz="2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200" dirty="0" smtClean="0">
                <a:solidFill>
                  <a:schemeClr val="tx1"/>
                </a:solidFill>
              </a:rPr>
              <a:t>кадровая служба способна разработать целевые кадровые программы, а также осуществлять регулярный мониторинг ситуации и корректировать исполнение программ в соответствии с параметрами внешней и внутренней среды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229200"/>
            <a:ext cx="8352927" cy="114300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АКТИВНАЯ КАДРОВАЯ ПОЛИТИКА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877272"/>
            <a:ext cx="8352927" cy="782960"/>
          </a:xfrm>
        </p:spPr>
        <p:txBody>
          <a:bodyPr/>
          <a:lstStyle/>
          <a:p>
            <a:pPr marL="320040" indent="-32004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b="1" dirty="0" smtClean="0"/>
              <a:t>Рациональная кадровая политика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395536" y="332656"/>
          <a:ext cx="820891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432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95536" y="404665"/>
            <a:ext cx="8424936" cy="792088"/>
          </a:xfrm>
        </p:spPr>
        <p:txBody>
          <a:bodyPr/>
          <a:lstStyle/>
          <a:p>
            <a:pPr algn="ctr" eaLnBrk="1" hangingPunct="1"/>
            <a:r>
              <a:rPr lang="ru-RU" altLang="ru-RU" b="1" dirty="0" smtClean="0">
                <a:cs typeface="Trebuchet MS" pitchFamily="34" charset="0"/>
              </a:rPr>
              <a:t>Авантюристическая КП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528" y="1052736"/>
          <a:ext cx="856895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125113" cy="924475"/>
          </a:xfrm>
        </p:spPr>
        <p:txBody>
          <a:bodyPr/>
          <a:lstStyle/>
          <a:p>
            <a:r>
              <a:rPr lang="ru-RU" dirty="0" smtClean="0"/>
              <a:t>Открытая КП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2" y="1124744"/>
            <a:ext cx="7667013" cy="5256583"/>
          </a:xfrm>
        </p:spPr>
        <p:txBody>
          <a:bodyPr anchor="t">
            <a:normAutofit fontScale="62500" lnSpcReduction="20000"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Организация прозрачна для потенциальных сотрудников на любом структурном уровне.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 Новый сотрудник может начать работать как с самой низовой должности, так и с должности на уровне высшего руководства.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Такая организация готова принять па работу любого специалиста, если он обладает соответствующей квалификацией, без учета опыта работы в этой или родственных ей организациях.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Такой тип кадровой политики характерен для современных телекоммуникационных компаний или автомобильных концернов, которые готовы «покупать» людей на любые должностные уровни независимо от того, работали ли они ранее в подобных организациях. 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Кадровая политика открытого типа может быть адекватна для новых организаций, ведущих агрессивную политику завоевания рынка, ориентированных на быстрый рост и стремительный выход на передовые позиции к своей отрасли.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125113" cy="924475"/>
          </a:xfrm>
        </p:spPr>
        <p:txBody>
          <a:bodyPr/>
          <a:lstStyle/>
          <a:p>
            <a:r>
              <a:rPr lang="ru-RU" dirty="0" smtClean="0"/>
              <a:t>Закрытая КП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9443" y="1124744"/>
            <a:ext cx="7450990" cy="5256583"/>
          </a:xfrm>
        </p:spPr>
        <p:txBody>
          <a:bodyPr anchor="t"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организация ориентируется на включение в свой состав нового персонала только с низшего должностного уровня, а замещение вакансий высших должностных позиций происходит только из числа сотрудников организации. </a:t>
            </a:r>
          </a:p>
          <a:p>
            <a:pPr>
              <a:buFont typeface="Arial" pitchFamily="34" charset="0"/>
              <a:buChar char="•"/>
            </a:pPr>
            <a:endParaRPr lang="ru-RU" sz="2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</a:rPr>
              <a:t>Кадровая политика закрытого типа характерна для компаний, ориентированных на создание определенной корпоративной атмосферы, формирование особого духа причастности, а также, возможно, работающих в условиях дефицита кадровых ресурсов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864096"/>
          </a:xfrm>
        </p:spPr>
        <p:txBody>
          <a:bodyPr/>
          <a:lstStyle/>
          <a:p>
            <a:pPr algn="ctr"/>
            <a:r>
              <a:rPr lang="ru-RU" sz="3000" dirty="0" smtClean="0"/>
              <a:t>Концептуальные задачи по реализации кадровой политики в здравоохранении</a:t>
            </a:r>
            <a:endParaRPr lang="ru-RU" sz="3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98648526"/>
              </p:ext>
            </p:extLst>
          </p:nvPr>
        </p:nvGraphicFramePr>
        <p:xfrm>
          <a:off x="0" y="1196752"/>
          <a:ext cx="914400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341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992888" cy="924475"/>
          </a:xfrm>
        </p:spPr>
        <p:txBody>
          <a:bodyPr/>
          <a:lstStyle/>
          <a:p>
            <a:pPr algn="ctr"/>
            <a:r>
              <a:rPr lang="ru-RU" sz="2800" dirty="0" smtClean="0"/>
              <a:t>Особенности реализации кадровых процессов при открытой и закрытой кадровой политике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1" y="1484783"/>
          <a:ext cx="8712969" cy="511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/>
                <a:gridCol w="2904323"/>
                <a:gridCol w="2904323"/>
              </a:tblGrid>
              <a:tr h="455463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Кадровый процесс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кадровой политики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5546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открытая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закрытая</a:t>
                      </a:r>
                      <a:endParaRPr lang="ru-RU" dirty="0"/>
                    </a:p>
                  </a:txBody>
                  <a:tcPr/>
                </a:tc>
              </a:tr>
              <a:tr h="5494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Набор персонала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Ситуация высокой конкуренции на рынке труда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Ситуация дефицита рабочей силы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842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Адаптация персонала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Возможность быстрого включения в конкурентные отношения, внедрение новых для организации подходов, предположенных новичками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Эффективная адаптация за счет института наставников («опекунов»), высокой сплоченности коллектива, включение в традиционные подходы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679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Обучение и развитие персонала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Часто проводится во внешних центрах, способствует заимствованию нового опыта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Часто проводится во внутрикорпоративных центрах, способствует формированию единого взгляда, следованию общей технологии, адаптировано к специфике работы организации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9"/>
            <a:ext cx="7992888" cy="720080"/>
          </a:xfrm>
        </p:spPr>
        <p:txBody>
          <a:bodyPr/>
          <a:lstStyle/>
          <a:p>
            <a:pPr algn="ctr"/>
            <a:r>
              <a:rPr lang="ru-RU" sz="2800" dirty="0" smtClean="0"/>
              <a:t>Особенности реализации кадровых процессов при открытой и закрытой кадровой политике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1" y="1268761"/>
          <a:ext cx="8712969" cy="5626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4323"/>
                <a:gridCol w="2904323"/>
                <a:gridCol w="2904323"/>
              </a:tblGrid>
              <a:tr h="361820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Кадровый процесс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Тип кадровой политики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212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открытая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закрытая</a:t>
                      </a:r>
                      <a:endParaRPr lang="ru-RU" dirty="0"/>
                    </a:p>
                  </a:txBody>
                  <a:tcPr/>
                </a:tc>
              </a:tr>
              <a:tr h="18039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Продвижение персонала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 одной стороны, возможность роста затруднена за счет постоянного притока новых кадров, а с другой </a:t>
                      </a:r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 ¾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вполне вероятна «головокружительная карьера» за счет высокой мобильности кадров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Предпочтение при назначении на вышестоящие должности всегда отдается заслуженным сотрудникам компании, проводится планирование карьеры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838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Мотивация и стимулирование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Предпочтение отдается стимулированию труда (прежде всего материальному)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Предпочтение отдается мотивации (удовлетворение потребности в стабильности, безопасности, социальном принятии)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37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Внедрение инноваций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Постоянное инновационное воздействие со стороны новых сотрудников, основной механизм инноваций – контракт, определение ответственности сотрудника и организации</a:t>
                      </a:r>
                      <a:endParaRPr lang="ru-RU" sz="15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Инновационное поведение необходимо либо специально инициировать, либо оно является результатом осознания работником общности своей судьбы с судьбой организации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2" cy="1195535"/>
          </a:xfrm>
        </p:spPr>
        <p:txBody>
          <a:bodyPr/>
          <a:lstStyle/>
          <a:p>
            <a:pPr algn="ctr"/>
            <a:r>
              <a:rPr lang="ru-RU" b="1" dirty="0" smtClean="0"/>
              <a:t>Проблемы в области управления кадровыми ресурсами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98648526"/>
              </p:ext>
            </p:extLst>
          </p:nvPr>
        </p:nvGraphicFramePr>
        <p:xfrm>
          <a:off x="467544" y="1806574"/>
          <a:ext cx="8352928" cy="4574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2341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9" cy="4824834"/>
          </a:xfrm>
        </p:spPr>
        <p:txBody>
          <a:bodyPr rtlCol="0" anchor="t">
            <a:normAutofit/>
          </a:bodyPr>
          <a:lstStyle/>
          <a:p>
            <a:pPr marL="400050" lvl="1" indent="0">
              <a:buFont typeface="Wingdings" pitchFamily="2" charset="2"/>
              <a:buChar char="Ø"/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рациональном планировании подготовки и трудоустройства кадров, </a:t>
            </a:r>
          </a:p>
          <a:p>
            <a:pPr marL="400050" lvl="1" indent="0">
              <a:buFont typeface="Wingdings" pitchFamily="2" charset="2"/>
              <a:buChar char="Ø"/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использовании современных образовательных технологий </a:t>
            </a:r>
          </a:p>
          <a:p>
            <a:pPr marL="400050" lvl="1" indent="0">
              <a:buFont typeface="Wingdings" pitchFamily="2" charset="2"/>
              <a:buChar char="Ø"/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использовании эффективных мотивационных механизмов, </a:t>
            </a:r>
          </a:p>
          <a:p>
            <a:pPr marL="0" indent="0"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	позволяющих обеспечить органы и учреждения 	здравоохранения персоналом, способным на 	высоком профессиональном уровне решать 	задачи повышения качества оказания 	медицинской помощи населению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251520" y="404813"/>
            <a:ext cx="8352928" cy="1440011"/>
          </a:xfrm>
        </p:spPr>
        <p:txBody>
          <a:bodyPr/>
          <a:lstStyle/>
          <a:p>
            <a:r>
              <a:rPr lang="ru-RU" altLang="ru-RU" sz="2800" b="1" dirty="0" smtClean="0">
                <a:cs typeface="Trebuchet MS" pitchFamily="34" charset="0"/>
              </a:rPr>
              <a:t>Основная цель кадровой политики - </a:t>
            </a:r>
            <a:r>
              <a:rPr lang="ru-RU" sz="2800" dirty="0" smtClean="0">
                <a:solidFill>
                  <a:schemeClr val="tx1"/>
                </a:solidFill>
              </a:rPr>
              <a:t>развитие системы управления кадровым потенциалом отрасли, основанной на: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altLang="ru-RU" b="1" dirty="0" smtClean="0">
              <a:solidFill>
                <a:schemeClr val="tx1"/>
              </a:solidFill>
              <a:cs typeface="Trebuchet MS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304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dirty="0" smtClean="0">
                <a:cs typeface="Trebuchet MS" pitchFamily="34" charset="0"/>
              </a:rPr>
              <a:t>Основные направления кадровой политики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528" y="1806574"/>
          <a:ext cx="8568952" cy="4502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24936" cy="1195535"/>
          </a:xfrm>
        </p:spPr>
        <p:txBody>
          <a:bodyPr/>
          <a:lstStyle/>
          <a:p>
            <a:pPr algn="ctr" eaLnBrk="1" hangingPunct="1"/>
            <a:r>
              <a:rPr lang="ru-RU" altLang="ru-RU" b="1" dirty="0" smtClean="0">
                <a:cs typeface="Trebuchet MS" pitchFamily="34" charset="0"/>
              </a:rPr>
              <a:t>Повышение эффективности использования кадрового потенциала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323528" y="1806574"/>
          <a:ext cx="8568952" cy="4502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ABF6B233-27DB-4689-BA3E-BF607DCC8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BAB63875-44F0-4AD8-8A01-3BD816130D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4">
                                            <p:graphicEl>
                                              <a:dgm id="{447B864C-360F-44FA-A883-3C147D204F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6" dur="2000"/>
                                        <p:tgtEl>
                                          <p:spTgt spid="4">
                                            <p:graphicEl>
                                              <a:dgm id="{F9DE1517-BE08-4555-8ACC-A4142D1D64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9" dur="2000"/>
                                        <p:tgtEl>
                                          <p:spTgt spid="4">
                                            <p:graphicEl>
                                              <a:dgm id="{497795C0-690E-4C64-9CDA-6973633C0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5445224"/>
            <a:ext cx="7117178" cy="860400"/>
          </a:xfrm>
        </p:spPr>
        <p:txBody>
          <a:bodyPr/>
          <a:lstStyle/>
          <a:p>
            <a:r>
              <a:rPr lang="ru-RU" altLang="ru-RU" b="1" dirty="0" smtClean="0">
                <a:cs typeface="Trebuchet MS" pitchFamily="34" charset="0"/>
              </a:rPr>
              <a:t>Основные направления кадровой политики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2204864"/>
            <a:ext cx="6912768" cy="156247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u="sng" dirty="0" smtClean="0">
                <a:solidFill>
                  <a:schemeClr val="bg1"/>
                </a:solidFill>
              </a:rPr>
              <a:t>2. Совершенствование системы подготовки медицинских кадров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75656" y="5517232"/>
            <a:ext cx="7117178" cy="860400"/>
          </a:xfrm>
        </p:spPr>
        <p:txBody>
          <a:bodyPr/>
          <a:lstStyle/>
          <a:p>
            <a:r>
              <a:rPr lang="ru-RU" altLang="ru-RU" b="1" dirty="0" smtClean="0">
                <a:cs typeface="Trebuchet MS" pitchFamily="34" charset="0"/>
              </a:rPr>
              <a:t>Основные направления кадровой политики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1259632" y="2625661"/>
            <a:ext cx="6696744" cy="1606678"/>
            <a:chOff x="5832644" y="614306"/>
            <a:chExt cx="2677797" cy="1606678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Прямоугольник 5"/>
            <p:cNvSpPr/>
            <p:nvPr/>
          </p:nvSpPr>
          <p:spPr>
            <a:xfrm>
              <a:off x="5832644" y="614306"/>
              <a:ext cx="2677797" cy="1606678"/>
            </a:xfrm>
            <a:prstGeom prst="rect">
              <a:avLst/>
            </a:prstGeom>
            <a:solidFill>
              <a:srgbClr val="FFC000"/>
            </a:solidFill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Прямоугольник 6"/>
            <p:cNvSpPr/>
            <p:nvPr/>
          </p:nvSpPr>
          <p:spPr>
            <a:xfrm>
              <a:off x="5832644" y="614306"/>
              <a:ext cx="2677797" cy="160667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3.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Качество рабочей силы. </a:t>
              </a:r>
            </a:p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u="sng" kern="1200" dirty="0" smtClean="0"/>
                <a:t>Моральные и материальные мотивации</a:t>
              </a:r>
              <a:endParaRPr lang="ru-RU" sz="18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779</TotalTime>
  <Words>1786</Words>
  <Application>Microsoft Office PowerPoint</Application>
  <PresentationFormat>Экран (4:3)</PresentationFormat>
  <Paragraphs>234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Spring</vt:lpstr>
      <vt:lpstr>Кадровая политика  медицинской организации</vt:lpstr>
      <vt:lpstr>Определение</vt:lpstr>
      <vt:lpstr>Концептуальные задачи по реализации кадровой политики в здравоохранении</vt:lpstr>
      <vt:lpstr>Проблемы в области управления кадровыми ресурсами</vt:lpstr>
      <vt:lpstr>Основная цель кадровой политики - развитие системы управления кадровым потенциалом отрасли, основанной на: </vt:lpstr>
      <vt:lpstr>Основные направления кадровой политики</vt:lpstr>
      <vt:lpstr>Повышение эффективности использования кадрового потенциала</vt:lpstr>
      <vt:lpstr>Слайд 8</vt:lpstr>
      <vt:lpstr>Слайд 9</vt:lpstr>
      <vt:lpstr>Слайд 10</vt:lpstr>
      <vt:lpstr>Задачи кадровой службы организации</vt:lpstr>
      <vt:lpstr>Задачи кадровой службы организации</vt:lpstr>
      <vt:lpstr>Слайд 13</vt:lpstr>
      <vt:lpstr>ОБЩИЕ ПРИНЦИПЫ КАДРОВОЙ ПОЛИТИКИ УЧРЕЖДЕНИЯ</vt:lpstr>
      <vt:lpstr>Слайд 15</vt:lpstr>
      <vt:lpstr>Внешние факторы</vt:lpstr>
      <vt:lpstr>Внутренние факторы</vt:lpstr>
      <vt:lpstr>Идеальная кадровая политика</vt:lpstr>
      <vt:lpstr>ВИДЫ КАДРОВОЙ ПОЛИТИКИ  вариант 1</vt:lpstr>
      <vt:lpstr>ВИДЫ КАДРОВОЙ ПОЛИТИКИ вариант 2</vt:lpstr>
      <vt:lpstr>Пассивная КП</vt:lpstr>
      <vt:lpstr>Реактивная КП</vt:lpstr>
      <vt:lpstr>Превентивная КП</vt:lpstr>
      <vt:lpstr>Активная КП</vt:lpstr>
      <vt:lpstr>АКТИВНАЯ КАДРОВАЯ ПОЛИТИКА</vt:lpstr>
      <vt:lpstr>Рациональная кадровая политика</vt:lpstr>
      <vt:lpstr>Авантюристическая КП</vt:lpstr>
      <vt:lpstr>Открытая КП</vt:lpstr>
      <vt:lpstr>Закрытая КП</vt:lpstr>
      <vt:lpstr>Особенности реализации кадровых процессов при открытой и закрытой кадровой политике</vt:lpstr>
      <vt:lpstr>Особенности реализации кадровых процессов при открытой и закрытой кадровой политике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«КОМАНДА И КОМАНДО- ОБРАЗОВАНИЕ»</dc:title>
  <dc:creator>1111</dc:creator>
  <cp:lastModifiedBy>ПАВЛО</cp:lastModifiedBy>
  <cp:revision>77</cp:revision>
  <dcterms:created xsi:type="dcterms:W3CDTF">2015-07-29T14:49:46Z</dcterms:created>
  <dcterms:modified xsi:type="dcterms:W3CDTF">2018-06-20T20:47:15Z</dcterms:modified>
</cp:coreProperties>
</file>