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6C701F-409A-4B27-B09F-229F630998F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34DB715-3479-48C2-AF4A-D3CE3CA69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oster.ru/uploads/images/00/00/01/2016/11/02/a9ea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786322"/>
            <a:ext cx="3771904" cy="190025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Презентацию выполнила</a:t>
            </a:r>
          </a:p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Студентка 1 курса</a:t>
            </a:r>
          </a:p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Юридического факультета</a:t>
            </a:r>
          </a:p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Смирнова Екатерина Владимировна </a:t>
            </a:r>
          </a:p>
          <a:p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 группа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4304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Функции права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0"/>
            <a:ext cx="415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Тверской Государственный Университет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life.net/wp-content/uploads/2013/06/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02632">
            <a:off x="4284096" y="602168"/>
            <a:ext cx="4792283" cy="11538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Функция социального контроля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2285992"/>
            <a:ext cx="3914812" cy="40005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Заключается в опосредованном воздействии права на поведение субъектов (стимулирование, поощрение, удержание от совершения неправомерных действий и др.)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12858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Специально-юридические функции  права</a:t>
            </a:r>
            <a:br>
              <a:rPr lang="ru-RU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857364"/>
            <a:ext cx="3786214" cy="142876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Регулятивная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1857364"/>
            <a:ext cx="3714776" cy="142876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Охранительная</a:t>
            </a:r>
            <a:endParaRPr lang="ru-RU" sz="3600" dirty="0"/>
          </a:p>
        </p:txBody>
      </p:sp>
      <p:pic>
        <p:nvPicPr>
          <p:cNvPr id="23554" name="Picture 2" descr="http://fdinfo.ru/images/Iy8vYB42z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00438"/>
            <a:ext cx="3000396" cy="2987062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1714480" y="928670"/>
            <a:ext cx="1000132" cy="85725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72132" y="928670"/>
            <a:ext cx="1500198" cy="85725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rovary.pravo-znaty.org.ua/wp-content/uploads/2015/09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544355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Регулятивная функция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2500306"/>
            <a:ext cx="7772400" cy="2786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направление правового воздействия, нацеленное на организацию социально значимых позитивных отношений с помощью юридических приемов и средств, в соответствии с объективными потребностями общественного развития, а также особенностями внутригосударственной и международной обстановки.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Picture 2" descr="http://www.rabochy-put.ru/uploads/posts/2012-10/1351250350_fotolia_29726300_subscription_xxl_800x600_2157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39844">
            <a:off x="6756130" y="4755875"/>
            <a:ext cx="1805935" cy="180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st-ur.ru/assets/images/medium/celi-ugolovnogo-pra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086360" cy="77472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Регулятивная функция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4429132"/>
            <a:ext cx="7772400" cy="212407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Это основная функция права. Ведь назначение права в том и состоит, чтобы регулировать наиболее важные отношения, координировать и направлять поведение их участников для достижения социально полезного результата.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amig.kz/resource/images/content/14465-6-pravoohranitelnye_orga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5943616" cy="785818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Охранительная функция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3143248"/>
            <a:ext cx="7772400" cy="1838324"/>
          </a:xfrm>
          <a:solidFill>
            <a:srgbClr val="0033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 заключается в охране положительных и вытеснении негативных, вредных для общества явлений, в их предупреждении, пресечении и восстановите ни и нарушенных прав.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rimyakutia.ru/uploads/posts/2016-06/medium/1464789551_prokuratur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703282"/>
          </a:xfr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 рамках охранительной функции можно выделить такие вспомогательные функции: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357298"/>
            <a:ext cx="4500594" cy="121444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Восстановительная</a:t>
            </a:r>
            <a:r>
              <a:rPr lang="ru-RU" sz="2000" dirty="0" smtClean="0"/>
              <a:t>(восстановление нарушенного права или правового положения)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786058"/>
            <a:ext cx="4572000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 smtClean="0"/>
              <a:t>Компенсационная</a:t>
            </a:r>
            <a:r>
              <a:rPr lang="ru-RU" sz="2000" dirty="0" smtClean="0"/>
              <a:t> (компенсация причиненного вреда или нанесенного ущерба)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143380"/>
            <a:ext cx="45720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 smtClean="0"/>
              <a:t>Ограничительная</a:t>
            </a:r>
            <a:r>
              <a:rPr lang="ru-RU" sz="2000" dirty="0" smtClean="0"/>
              <a:t> (ограничение общественно опасного поведения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643578"/>
            <a:ext cx="45720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 smtClean="0"/>
              <a:t>Карательная</a:t>
            </a:r>
            <a:r>
              <a:rPr lang="ru-RU" sz="2000" dirty="0" smtClean="0"/>
              <a:t> (наказание правонарушителя)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  <p:bldP spid="1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awstreetmedia.com/wp-content/uploads/ga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43932" cy="8572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Реализация всех названных функций осуществляется в четырех основных формах: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428596" y="1643050"/>
            <a:ext cx="3643338" cy="1643074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информационной (передастся определенная информация);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4282" y="4000504"/>
            <a:ext cx="3643338" cy="1643074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ориентационной (вырабатываются ценностные ориентиры);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942" y="1571612"/>
            <a:ext cx="3643338" cy="1643074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регламентирующей (определяющей поведение субъектов в социально значимых ситуациях);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00562" y="4214818"/>
            <a:ext cx="4429156" cy="2286016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обеспечительной (предлагаемое поведение обеспечивается целым комплексом стимулов, запретов, ограничений или наказаний).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ingo.com.ua/source/law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2071678"/>
            <a:ext cx="4572000" cy="123110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Функции права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 это основные направления правового воздействия, выражающие роль права в упорядочении общественных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отношений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786322"/>
            <a:ext cx="5286396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помощью понятия «функции права» можно познать предназначение права в обществе, его действие.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285728"/>
            <a:ext cx="4643470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Понятие «функции права»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menia-news.ru/wp-content/uploads/2016/08/Povyishenie-indeksatsiya-zarplatyi-rabotnikam-apparata-suda-v-2017-godu-v-Rossii-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443682" cy="785818"/>
          </a:xfrm>
          <a:solidFill>
            <a:schemeClr val="bg1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Свойства функций права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4572000" cy="9233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содержание и перечень функций предопределяются сущностью права и его социальным назначением в обществе;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20" y="2571744"/>
            <a:ext cx="785818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отличаются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относительным постоянством 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устойчивостью;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86190"/>
            <a:ext cx="7929618" cy="9233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содержание выполняемых функций отличается высокой динамичностью, способностью реагировать на изменения основных задач и целей, стоящих перед данной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политико-правовой системой;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286388"/>
            <a:ext cx="4572000" cy="120032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функции права носят комплексный, системный характер. Они конкретизируются в функциях иных юридических явлений и процессов.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sedela.ru/attachments/201505182107ovmid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4000504"/>
            <a:ext cx="7772400" cy="255270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Главная цель права — упорядочение, организация общественных отношений. Это означает, что с помощью права общественные отношения строятся по тем образцам, моделям, которые установлены в правовых нормах. Право проявляет себя в следующих функциях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whernonlaw.com/wp-content/uploads/2015/06/123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1"/>
            <a:ext cx="9144000" cy="68409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Общесоциальные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функции права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1142984"/>
            <a:ext cx="3214710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Экономическая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00100" y="3071810"/>
            <a:ext cx="3214710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Политическая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29256" y="3143248"/>
            <a:ext cx="3214710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Культурно-историческая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29290" y="1142984"/>
            <a:ext cx="3214710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14678" y="5214950"/>
            <a:ext cx="3214710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Функция социального контроля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>
            <a:stCxn id="4" idx="0"/>
          </p:cNvCxnSpPr>
          <p:nvPr/>
        </p:nvCxnSpPr>
        <p:spPr>
          <a:xfrm flipV="1">
            <a:off x="1821637" y="714356"/>
            <a:ext cx="464347" cy="4286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86512" y="642918"/>
            <a:ext cx="428628" cy="5715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214678" y="714356"/>
            <a:ext cx="928694" cy="23574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14942" y="785794"/>
            <a:ext cx="928694" cy="2500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14876" y="857232"/>
            <a:ext cx="71438" cy="43577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oblast45.ru/uploads/publications/5524/big/15a41049e260cf11bbe52bede092d660045b5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357850" cy="725494"/>
          </a:xfr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Экономическая функция</a:t>
            </a:r>
            <a:endParaRPr lang="ru-RU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5643602" cy="1857388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Выражается в юридическом обеспечении надежности, справедливости и эквивалентности экономических связей. Действующее право закрепляет отношения собственности, стимулирует инициативу и предприимчивость хозяйствующих субъектов и т. д.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571876"/>
            <a:ext cx="4572000" cy="286232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Следует отметить, что право не только непосредственно регулирует, наиболее целесообразно организует систему отношений в сфере производства, обмена, распределения и потребления материальных благ, но и охраняет их, гарантируя от всяческих проявлений произвола и нарушений угрозой наступления неблагоприятных последствий;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vkpress.ru/upload/iblock/6eb/6eb4f3641a28ea07003e84037af6f8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929486" cy="1071546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Политическая функция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714488"/>
            <a:ext cx="7772400" cy="23574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состоит в правовом регулировании отношений между классами, нациями, политическими партиями, религиозными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конфессиями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органами местного самоуправления и т. д. по поводу формирования и осуществления государственной власти.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58" name="AutoShape 2" descr="https://img2.goodfon.ru/wallpaper/big/b/12/flag-rossiya-trikolor-bely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://www.playing-field.ru/img/2015/051905/56311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49419">
            <a:off x="0" y="4286256"/>
            <a:ext cx="3493263" cy="2328842"/>
          </a:xfrm>
          <a:prstGeom prst="rect">
            <a:avLst/>
          </a:prstGeom>
          <a:noFill/>
        </p:spPr>
      </p:pic>
      <p:pic>
        <p:nvPicPr>
          <p:cNvPr id="10246" name="Picture 6" descr="http://unpictures.ru/images/2462304_vesy-vektor-p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00570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bgfons.com/upload/books_texture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329510" cy="1154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Культурно-историческая функция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500174"/>
            <a:ext cx="7443814" cy="433865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Выражается в том, что право аккумулирует и развивает духовные ценности, достижения народа, а также человечества в целом (права человека, демократию, социальную справедливость и т. д.);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 descr="http://www.capitalbg.ru/images/femi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143248"/>
            <a:ext cx="1502553" cy="253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damigrant.ru/upload/iblock/02d/02d8717554b178d5b2528c71dfc719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729434" cy="78583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Воспитательная функция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285860"/>
            <a:ext cx="6015054" cy="3124208"/>
          </a:xfr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Выражается в формировании у участников общественных отношений убежденности в целесообразности и справедливости предлагаемого порядка правового регулирования, в необходимости строить свое поведение согласно предписаниям правовых норм;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6" descr="http://cs7007.vk.me/v7007597/4c0d3/XnD8WElS1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3786037" cy="252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</TotalTime>
  <Words>432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Функции права </vt:lpstr>
      <vt:lpstr>Слайд 2</vt:lpstr>
      <vt:lpstr>Свойства функций права</vt:lpstr>
      <vt:lpstr>Слайд 4</vt:lpstr>
      <vt:lpstr>Общесоциальные функции права </vt:lpstr>
      <vt:lpstr>Экономическая функция</vt:lpstr>
      <vt:lpstr>Политическая функция</vt:lpstr>
      <vt:lpstr>Культурно-историческая функция </vt:lpstr>
      <vt:lpstr>Воспитательная функция </vt:lpstr>
      <vt:lpstr>Функция социального контроля</vt:lpstr>
      <vt:lpstr>Специально-юридические функции  права </vt:lpstr>
      <vt:lpstr>Регулятивная функция </vt:lpstr>
      <vt:lpstr>Регулятивная функция</vt:lpstr>
      <vt:lpstr>Охранительная функция</vt:lpstr>
      <vt:lpstr>В рамках охранительной функции можно выделить такие вспомогательные функции:</vt:lpstr>
      <vt:lpstr>Реализация всех названных функций осуществляется в четырех основных формах: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права</dc:title>
  <dc:creator>Екатерина</dc:creator>
  <cp:lastModifiedBy>Екатерина</cp:lastModifiedBy>
  <cp:revision>11</cp:revision>
  <dcterms:created xsi:type="dcterms:W3CDTF">2016-12-12T18:39:16Z</dcterms:created>
  <dcterms:modified xsi:type="dcterms:W3CDTF">2016-12-12T20:11:24Z</dcterms:modified>
</cp:coreProperties>
</file>