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B6BDE-1089-41A3-84D7-4D8589272F67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A3A2A04-E5D7-4AF8-A3C9-48352B83DE06}">
      <dgm:prSet phldrT="[Текст]"/>
      <dgm:spPr/>
      <dgm:t>
        <a:bodyPr/>
        <a:lstStyle/>
        <a:p>
          <a:r>
            <a:rPr lang="ru-RU" b="1" dirty="0" smtClean="0"/>
            <a:t>Правовое</a:t>
          </a:r>
        </a:p>
        <a:p>
          <a:r>
            <a:rPr lang="ru-RU" b="1" dirty="0" smtClean="0"/>
            <a:t>сознание</a:t>
          </a:r>
          <a:endParaRPr lang="ru-RU" b="1" dirty="0"/>
        </a:p>
      </dgm:t>
    </dgm:pt>
    <dgm:pt modelId="{EA233D92-FD9A-4CD3-8F87-2CE80BB370A4}" type="parTrans" cxnId="{49089918-9AB3-4F51-917C-E47DFD2BD220}">
      <dgm:prSet/>
      <dgm:spPr/>
      <dgm:t>
        <a:bodyPr/>
        <a:lstStyle/>
        <a:p>
          <a:endParaRPr lang="ru-RU"/>
        </a:p>
      </dgm:t>
    </dgm:pt>
    <dgm:pt modelId="{D3759951-56A8-4DE5-90E8-2B0019B244DE}" type="sibTrans" cxnId="{49089918-9AB3-4F51-917C-E47DFD2BD220}">
      <dgm:prSet/>
      <dgm:spPr/>
      <dgm:t>
        <a:bodyPr/>
        <a:lstStyle/>
        <a:p>
          <a:endParaRPr lang="ru-RU"/>
        </a:p>
      </dgm:t>
    </dgm:pt>
    <dgm:pt modelId="{D7515A2F-4646-4C85-9F9C-2198AFA63558}" type="asst">
      <dgm:prSet phldrT="[Текст]"/>
      <dgm:spPr/>
      <dgm:t>
        <a:bodyPr/>
        <a:lstStyle/>
        <a:p>
          <a:r>
            <a:rPr lang="ru-RU" b="1" smtClean="0"/>
            <a:t>Правовая</a:t>
          </a:r>
        </a:p>
        <a:p>
          <a:r>
            <a:rPr lang="ru-RU" b="1" smtClean="0"/>
            <a:t>идеология</a:t>
          </a:r>
          <a:endParaRPr lang="ru-RU" b="1" dirty="0"/>
        </a:p>
      </dgm:t>
    </dgm:pt>
    <dgm:pt modelId="{ACA5B775-0772-4E84-AC95-CF8B0E02AF74}" type="parTrans" cxnId="{43D1CD42-9DC0-49E8-83ED-4EDD052AEB19}">
      <dgm:prSet/>
      <dgm:spPr/>
      <dgm:t>
        <a:bodyPr/>
        <a:lstStyle/>
        <a:p>
          <a:endParaRPr lang="ru-RU"/>
        </a:p>
      </dgm:t>
    </dgm:pt>
    <dgm:pt modelId="{080280E6-B63D-4BF7-8CEB-252514F66FA8}" type="sibTrans" cxnId="{43D1CD42-9DC0-49E8-83ED-4EDD052AEB19}">
      <dgm:prSet/>
      <dgm:spPr/>
      <dgm:t>
        <a:bodyPr/>
        <a:lstStyle/>
        <a:p>
          <a:endParaRPr lang="ru-RU"/>
        </a:p>
      </dgm:t>
    </dgm:pt>
    <dgm:pt modelId="{B5A742BC-3CA6-4BF6-9C9D-8D474B12D3EA}" type="asst">
      <dgm:prSet/>
      <dgm:spPr/>
      <dgm:t>
        <a:bodyPr/>
        <a:lstStyle/>
        <a:p>
          <a:r>
            <a:rPr lang="ru-RU" b="1" smtClean="0"/>
            <a:t>Правовая</a:t>
          </a:r>
        </a:p>
        <a:p>
          <a:r>
            <a:rPr lang="ru-RU" b="1" smtClean="0"/>
            <a:t>психология</a:t>
          </a:r>
          <a:endParaRPr lang="ru-RU" b="1" dirty="0"/>
        </a:p>
      </dgm:t>
    </dgm:pt>
    <dgm:pt modelId="{B3BF27EE-A437-4644-A089-D4BFFA8AD736}" type="parTrans" cxnId="{0214624D-939A-4F2C-BE88-ABE40C384214}">
      <dgm:prSet/>
      <dgm:spPr/>
      <dgm:t>
        <a:bodyPr/>
        <a:lstStyle/>
        <a:p>
          <a:endParaRPr lang="ru-RU"/>
        </a:p>
      </dgm:t>
    </dgm:pt>
    <dgm:pt modelId="{F600C30A-CAB0-4674-8A6B-C22E7F68B65B}" type="sibTrans" cxnId="{0214624D-939A-4F2C-BE88-ABE40C384214}">
      <dgm:prSet/>
      <dgm:spPr/>
      <dgm:t>
        <a:bodyPr/>
        <a:lstStyle/>
        <a:p>
          <a:endParaRPr lang="ru-RU"/>
        </a:p>
      </dgm:t>
    </dgm:pt>
    <dgm:pt modelId="{ED1CC42E-3F9C-4610-AB59-DA1B8D537063}" type="asst">
      <dgm:prSet custT="1"/>
      <dgm:spPr/>
      <dgm:t>
        <a:bodyPr/>
        <a:lstStyle/>
        <a:p>
          <a:r>
            <a:rPr lang="ru-RU" sz="1800" b="1" smtClean="0"/>
            <a:t>Идеи</a:t>
          </a:r>
        </a:p>
        <a:p>
          <a:r>
            <a:rPr lang="ru-RU" sz="1800" b="1" smtClean="0"/>
            <a:t>Взгляды</a:t>
          </a:r>
        </a:p>
        <a:p>
          <a:r>
            <a:rPr lang="ru-RU" sz="1800" b="1" smtClean="0"/>
            <a:t>Концепции</a:t>
          </a:r>
          <a:endParaRPr lang="ru-RU" sz="1800" b="1" dirty="0" smtClean="0"/>
        </a:p>
      </dgm:t>
    </dgm:pt>
    <dgm:pt modelId="{79CA0488-E74F-48E5-889D-16B6C7621111}" type="parTrans" cxnId="{89908CC8-1544-4359-8ECB-0EDEF8BFDBC5}">
      <dgm:prSet/>
      <dgm:spPr/>
      <dgm:t>
        <a:bodyPr/>
        <a:lstStyle/>
        <a:p>
          <a:endParaRPr lang="ru-RU"/>
        </a:p>
      </dgm:t>
    </dgm:pt>
    <dgm:pt modelId="{688130C2-9F8F-47D7-B56D-8964BAFD91DF}" type="sibTrans" cxnId="{89908CC8-1544-4359-8ECB-0EDEF8BFDBC5}">
      <dgm:prSet/>
      <dgm:spPr/>
      <dgm:t>
        <a:bodyPr/>
        <a:lstStyle/>
        <a:p>
          <a:endParaRPr lang="ru-RU"/>
        </a:p>
      </dgm:t>
    </dgm:pt>
    <dgm:pt modelId="{7A990A1F-F1F6-44AF-9C05-110BB2C80C9E}" type="asst">
      <dgm:prSet custT="1"/>
      <dgm:spPr/>
      <dgm:t>
        <a:bodyPr/>
        <a:lstStyle/>
        <a:p>
          <a:r>
            <a:rPr lang="ru-RU" sz="1600" b="1" smtClean="0"/>
            <a:t>Чувства, эмоции</a:t>
          </a:r>
        </a:p>
        <a:p>
          <a:r>
            <a:rPr lang="ru-RU" sz="1600" b="1" smtClean="0"/>
            <a:t>Настроение</a:t>
          </a:r>
        </a:p>
        <a:p>
          <a:r>
            <a:rPr lang="ru-RU" sz="1600" b="1" smtClean="0"/>
            <a:t>Мотивы деятельности</a:t>
          </a:r>
          <a:endParaRPr lang="ru-RU" sz="1600" b="1" dirty="0"/>
        </a:p>
      </dgm:t>
    </dgm:pt>
    <dgm:pt modelId="{D6C6BD0B-CFF7-4715-BFC1-83179228B914}" type="parTrans" cxnId="{A1BB9BBE-9227-4D1C-80C1-A118A953921D}">
      <dgm:prSet/>
      <dgm:spPr/>
      <dgm:t>
        <a:bodyPr/>
        <a:lstStyle/>
        <a:p>
          <a:endParaRPr lang="ru-RU"/>
        </a:p>
      </dgm:t>
    </dgm:pt>
    <dgm:pt modelId="{25270404-7C89-485C-AE73-CF0C59E3A4E9}" type="sibTrans" cxnId="{A1BB9BBE-9227-4D1C-80C1-A118A953921D}">
      <dgm:prSet/>
      <dgm:spPr/>
      <dgm:t>
        <a:bodyPr/>
        <a:lstStyle/>
        <a:p>
          <a:endParaRPr lang="ru-RU"/>
        </a:p>
      </dgm:t>
    </dgm:pt>
    <dgm:pt modelId="{81053431-7FB7-45DF-8A3F-3B4D1C90E048}" type="pres">
      <dgm:prSet presAssocID="{69EB6BDE-1089-41A3-84D7-4D8589272F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3E814C-D75A-4C81-93C0-D672D6662FC1}" type="pres">
      <dgm:prSet presAssocID="{7A3A2A04-E5D7-4AF8-A3C9-48352B83DE06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322FC74-4C5F-4957-8AA6-CF5B14686216}" type="pres">
      <dgm:prSet presAssocID="{7A3A2A04-E5D7-4AF8-A3C9-48352B83DE06}" presName="rootComposite1" presStyleCnt="0"/>
      <dgm:spPr/>
      <dgm:t>
        <a:bodyPr/>
        <a:lstStyle/>
        <a:p>
          <a:endParaRPr lang="ru-RU"/>
        </a:p>
      </dgm:t>
    </dgm:pt>
    <dgm:pt modelId="{3AD9022B-8C78-4388-8A47-BEF9B3288BDF}" type="pres">
      <dgm:prSet presAssocID="{7A3A2A04-E5D7-4AF8-A3C9-48352B83DE06}" presName="rootText1" presStyleLbl="node0" presStyleIdx="0" presStyleCnt="1" custScaleX="198828" custScaleY="122699" custLinFactNeighborX="-1995" custLinFactNeighborY="-3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4BE5FA-9DF0-4B70-AA71-428BC614C90E}" type="pres">
      <dgm:prSet presAssocID="{7A3A2A04-E5D7-4AF8-A3C9-48352B83DE0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3045112-2A0D-4576-BF25-57B03760A3D7}" type="pres">
      <dgm:prSet presAssocID="{7A3A2A04-E5D7-4AF8-A3C9-48352B83DE06}" presName="hierChild2" presStyleCnt="0"/>
      <dgm:spPr/>
      <dgm:t>
        <a:bodyPr/>
        <a:lstStyle/>
        <a:p>
          <a:endParaRPr lang="ru-RU"/>
        </a:p>
      </dgm:t>
    </dgm:pt>
    <dgm:pt modelId="{D6C82256-8017-4C07-8C65-95F7BD131533}" type="pres">
      <dgm:prSet presAssocID="{7A3A2A04-E5D7-4AF8-A3C9-48352B83DE06}" presName="hierChild3" presStyleCnt="0"/>
      <dgm:spPr/>
      <dgm:t>
        <a:bodyPr/>
        <a:lstStyle/>
        <a:p>
          <a:endParaRPr lang="ru-RU"/>
        </a:p>
      </dgm:t>
    </dgm:pt>
    <dgm:pt modelId="{9FEF1BD8-651D-4258-B446-7C88685B0B86}" type="pres">
      <dgm:prSet presAssocID="{ACA5B775-0772-4E84-AC95-CF8B0E02AF74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54D4B5AC-EA09-4653-9CF5-2620D5522B77}" type="pres">
      <dgm:prSet presAssocID="{D7515A2F-4646-4C85-9F9C-2198AFA63558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7B1B34B-4D5A-4258-9E5C-293C95BEF356}" type="pres">
      <dgm:prSet presAssocID="{D7515A2F-4646-4C85-9F9C-2198AFA63558}" presName="rootComposite3" presStyleCnt="0"/>
      <dgm:spPr/>
      <dgm:t>
        <a:bodyPr/>
        <a:lstStyle/>
        <a:p>
          <a:endParaRPr lang="ru-RU"/>
        </a:p>
      </dgm:t>
    </dgm:pt>
    <dgm:pt modelId="{1D658A07-52B0-477C-95AF-A9A9DF259E3B}" type="pres">
      <dgm:prSet presAssocID="{D7515A2F-4646-4C85-9F9C-2198AFA63558}" presName="rootText3" presStyleLbl="asst1" presStyleIdx="0" presStyleCnt="4" custScaleX="174703" custScaleY="150273" custLinFactNeighborX="-77715" custLinFactNeighborY="-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6C0934-C011-4546-BC28-AB9B1B2B58A8}" type="pres">
      <dgm:prSet presAssocID="{D7515A2F-4646-4C85-9F9C-2198AFA63558}" presName="rootConnector3" presStyleLbl="asst1" presStyleIdx="0" presStyleCnt="4"/>
      <dgm:spPr/>
      <dgm:t>
        <a:bodyPr/>
        <a:lstStyle/>
        <a:p>
          <a:endParaRPr lang="ru-RU"/>
        </a:p>
      </dgm:t>
    </dgm:pt>
    <dgm:pt modelId="{9D382383-F66B-4403-BCEB-0F3C73EE3C82}" type="pres">
      <dgm:prSet presAssocID="{D7515A2F-4646-4C85-9F9C-2198AFA63558}" presName="hierChild6" presStyleCnt="0"/>
      <dgm:spPr/>
      <dgm:t>
        <a:bodyPr/>
        <a:lstStyle/>
        <a:p>
          <a:endParaRPr lang="ru-RU"/>
        </a:p>
      </dgm:t>
    </dgm:pt>
    <dgm:pt modelId="{796C8144-E645-4B75-B6A9-17187D203554}" type="pres">
      <dgm:prSet presAssocID="{D7515A2F-4646-4C85-9F9C-2198AFA63558}" presName="hierChild7" presStyleCnt="0"/>
      <dgm:spPr/>
      <dgm:t>
        <a:bodyPr/>
        <a:lstStyle/>
        <a:p>
          <a:endParaRPr lang="ru-RU"/>
        </a:p>
      </dgm:t>
    </dgm:pt>
    <dgm:pt modelId="{15BE2918-2C05-4CED-B712-D06C2664F266}" type="pres">
      <dgm:prSet presAssocID="{79CA0488-E74F-48E5-889D-16B6C7621111}" presName="Name111" presStyleLbl="parChTrans1D3" presStyleIdx="0" presStyleCnt="2"/>
      <dgm:spPr/>
      <dgm:t>
        <a:bodyPr/>
        <a:lstStyle/>
        <a:p>
          <a:endParaRPr lang="ru-RU"/>
        </a:p>
      </dgm:t>
    </dgm:pt>
    <dgm:pt modelId="{7963C4A9-C5C2-4DEA-85BE-145C13602444}" type="pres">
      <dgm:prSet presAssocID="{ED1CC42E-3F9C-4610-AB59-DA1B8D537063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4DE9E50-8C40-4348-94CC-C931C3470E82}" type="pres">
      <dgm:prSet presAssocID="{ED1CC42E-3F9C-4610-AB59-DA1B8D537063}" presName="rootComposite3" presStyleCnt="0"/>
      <dgm:spPr/>
      <dgm:t>
        <a:bodyPr/>
        <a:lstStyle/>
        <a:p>
          <a:endParaRPr lang="ru-RU"/>
        </a:p>
      </dgm:t>
    </dgm:pt>
    <dgm:pt modelId="{E958179A-7F06-48CB-8317-E618FE418DB7}" type="pres">
      <dgm:prSet presAssocID="{ED1CC42E-3F9C-4610-AB59-DA1B8D537063}" presName="rootText3" presStyleLbl="asst1" presStyleIdx="1" presStyleCnt="4" custScaleX="216877" custScaleY="169190" custLinFactNeighborX="8150" custLinFactNeighborY="21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CA8D7B-BB5C-4253-A4B2-57E0B0A0A4D2}" type="pres">
      <dgm:prSet presAssocID="{ED1CC42E-3F9C-4610-AB59-DA1B8D537063}" presName="rootConnector3" presStyleLbl="asst1" presStyleIdx="1" presStyleCnt="4"/>
      <dgm:spPr/>
      <dgm:t>
        <a:bodyPr/>
        <a:lstStyle/>
        <a:p>
          <a:endParaRPr lang="ru-RU"/>
        </a:p>
      </dgm:t>
    </dgm:pt>
    <dgm:pt modelId="{919516F1-19FA-4178-823E-6696C670C37F}" type="pres">
      <dgm:prSet presAssocID="{ED1CC42E-3F9C-4610-AB59-DA1B8D537063}" presName="hierChild6" presStyleCnt="0"/>
      <dgm:spPr/>
      <dgm:t>
        <a:bodyPr/>
        <a:lstStyle/>
        <a:p>
          <a:endParaRPr lang="ru-RU"/>
        </a:p>
      </dgm:t>
    </dgm:pt>
    <dgm:pt modelId="{FE042F99-E992-4BAF-97DD-A607E851E7CA}" type="pres">
      <dgm:prSet presAssocID="{ED1CC42E-3F9C-4610-AB59-DA1B8D537063}" presName="hierChild7" presStyleCnt="0"/>
      <dgm:spPr/>
      <dgm:t>
        <a:bodyPr/>
        <a:lstStyle/>
        <a:p>
          <a:endParaRPr lang="ru-RU"/>
        </a:p>
      </dgm:t>
    </dgm:pt>
    <dgm:pt modelId="{553B1453-216D-4B42-A358-B9C537AF2EDD}" type="pres">
      <dgm:prSet presAssocID="{B3BF27EE-A437-4644-A089-D4BFFA8AD736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C6DDCC2B-675E-4FCE-947F-8B5152212A9F}" type="pres">
      <dgm:prSet presAssocID="{B5A742BC-3CA6-4BF6-9C9D-8D474B12D3EA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E0C1DA6-91EE-4F69-AC21-384BAC7B9F37}" type="pres">
      <dgm:prSet presAssocID="{B5A742BC-3CA6-4BF6-9C9D-8D474B12D3EA}" presName="rootComposite3" presStyleCnt="0"/>
      <dgm:spPr/>
      <dgm:t>
        <a:bodyPr/>
        <a:lstStyle/>
        <a:p>
          <a:endParaRPr lang="ru-RU"/>
        </a:p>
      </dgm:t>
    </dgm:pt>
    <dgm:pt modelId="{28E05115-84B9-458E-844E-47D293FA7FE8}" type="pres">
      <dgm:prSet presAssocID="{B5A742BC-3CA6-4BF6-9C9D-8D474B12D3EA}" presName="rootText3" presStyleLbl="asst1" presStyleIdx="2" presStyleCnt="4" custScaleX="170869" custScaleY="147690" custLinFactNeighborX="-47142" custLinFactNeighborY="1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92281E-FBF9-41AE-B798-58809654BBDF}" type="pres">
      <dgm:prSet presAssocID="{B5A742BC-3CA6-4BF6-9C9D-8D474B12D3EA}" presName="rootConnector3" presStyleLbl="asst1" presStyleIdx="2" presStyleCnt="4"/>
      <dgm:spPr/>
      <dgm:t>
        <a:bodyPr/>
        <a:lstStyle/>
        <a:p>
          <a:endParaRPr lang="ru-RU"/>
        </a:p>
      </dgm:t>
    </dgm:pt>
    <dgm:pt modelId="{B3093A80-0B62-40DC-9B47-F8E03043D808}" type="pres">
      <dgm:prSet presAssocID="{B5A742BC-3CA6-4BF6-9C9D-8D474B12D3EA}" presName="hierChild6" presStyleCnt="0"/>
      <dgm:spPr/>
      <dgm:t>
        <a:bodyPr/>
        <a:lstStyle/>
        <a:p>
          <a:endParaRPr lang="ru-RU"/>
        </a:p>
      </dgm:t>
    </dgm:pt>
    <dgm:pt modelId="{C5241A4A-B9F5-4B60-8807-88AB9A1B689B}" type="pres">
      <dgm:prSet presAssocID="{B5A742BC-3CA6-4BF6-9C9D-8D474B12D3EA}" presName="hierChild7" presStyleCnt="0"/>
      <dgm:spPr/>
      <dgm:t>
        <a:bodyPr/>
        <a:lstStyle/>
        <a:p>
          <a:endParaRPr lang="ru-RU"/>
        </a:p>
      </dgm:t>
    </dgm:pt>
    <dgm:pt modelId="{D6FB3994-CAA9-4B3E-B59B-392C9A303DA6}" type="pres">
      <dgm:prSet presAssocID="{D6C6BD0B-CFF7-4715-BFC1-83179228B914}" presName="Name111" presStyleLbl="parChTrans1D3" presStyleIdx="1" presStyleCnt="2"/>
      <dgm:spPr/>
      <dgm:t>
        <a:bodyPr/>
        <a:lstStyle/>
        <a:p>
          <a:endParaRPr lang="ru-RU"/>
        </a:p>
      </dgm:t>
    </dgm:pt>
    <dgm:pt modelId="{312DA4A7-6F4D-4D7C-835F-9D25CEFF63E9}" type="pres">
      <dgm:prSet presAssocID="{7A990A1F-F1F6-44AF-9C05-110BB2C80C9E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FB9875E-A9DF-4F81-9729-9D8DF5C23207}" type="pres">
      <dgm:prSet presAssocID="{7A990A1F-F1F6-44AF-9C05-110BB2C80C9E}" presName="rootComposite3" presStyleCnt="0"/>
      <dgm:spPr/>
      <dgm:t>
        <a:bodyPr/>
        <a:lstStyle/>
        <a:p>
          <a:endParaRPr lang="ru-RU"/>
        </a:p>
      </dgm:t>
    </dgm:pt>
    <dgm:pt modelId="{055FF930-0F33-4534-A345-89BE8C6E8040}" type="pres">
      <dgm:prSet presAssocID="{7A990A1F-F1F6-44AF-9C05-110BB2C80C9E}" presName="rootText3" presStyleLbl="asst1" presStyleIdx="3" presStyleCnt="4" custScaleX="213069" custScaleY="182704" custLinFactNeighborX="89518" custLinFactNeighborY="24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C80FC3-C690-447D-A829-BFC7655E27CF}" type="pres">
      <dgm:prSet presAssocID="{7A990A1F-F1F6-44AF-9C05-110BB2C80C9E}" presName="rootConnector3" presStyleLbl="asst1" presStyleIdx="3" presStyleCnt="4"/>
      <dgm:spPr/>
      <dgm:t>
        <a:bodyPr/>
        <a:lstStyle/>
        <a:p>
          <a:endParaRPr lang="ru-RU"/>
        </a:p>
      </dgm:t>
    </dgm:pt>
    <dgm:pt modelId="{9DDEBD3A-F252-4FB1-A2DC-B996EE41AC60}" type="pres">
      <dgm:prSet presAssocID="{7A990A1F-F1F6-44AF-9C05-110BB2C80C9E}" presName="hierChild6" presStyleCnt="0"/>
      <dgm:spPr/>
      <dgm:t>
        <a:bodyPr/>
        <a:lstStyle/>
        <a:p>
          <a:endParaRPr lang="ru-RU"/>
        </a:p>
      </dgm:t>
    </dgm:pt>
    <dgm:pt modelId="{21E181E5-CE23-40A2-9F89-423F9CBE614C}" type="pres">
      <dgm:prSet presAssocID="{7A990A1F-F1F6-44AF-9C05-110BB2C80C9E}" presName="hierChild7" presStyleCnt="0"/>
      <dgm:spPr/>
      <dgm:t>
        <a:bodyPr/>
        <a:lstStyle/>
        <a:p>
          <a:endParaRPr lang="ru-RU"/>
        </a:p>
      </dgm:t>
    </dgm:pt>
  </dgm:ptLst>
  <dgm:cxnLst>
    <dgm:cxn modelId="{CCE30377-75DF-41CC-B61D-66D032A7C8C3}" type="presOf" srcId="{D7515A2F-4646-4C85-9F9C-2198AFA63558}" destId="{5C6C0934-C011-4546-BC28-AB9B1B2B58A8}" srcOrd="1" destOrd="0" presId="urn:microsoft.com/office/officeart/2005/8/layout/orgChart1"/>
    <dgm:cxn modelId="{A1BB9BBE-9227-4D1C-80C1-A118A953921D}" srcId="{B5A742BC-3CA6-4BF6-9C9D-8D474B12D3EA}" destId="{7A990A1F-F1F6-44AF-9C05-110BB2C80C9E}" srcOrd="0" destOrd="0" parTransId="{D6C6BD0B-CFF7-4715-BFC1-83179228B914}" sibTransId="{25270404-7C89-485C-AE73-CF0C59E3A4E9}"/>
    <dgm:cxn modelId="{DD3FC53F-61F5-4C9A-8B7A-EB8831D03B27}" type="presOf" srcId="{69EB6BDE-1089-41A3-84D7-4D8589272F67}" destId="{81053431-7FB7-45DF-8A3F-3B4D1C90E048}" srcOrd="0" destOrd="0" presId="urn:microsoft.com/office/officeart/2005/8/layout/orgChart1"/>
    <dgm:cxn modelId="{FD154285-A523-4EE8-A7C2-7E65F9725224}" type="presOf" srcId="{7A990A1F-F1F6-44AF-9C05-110BB2C80C9E}" destId="{3FC80FC3-C690-447D-A829-BFC7655E27CF}" srcOrd="1" destOrd="0" presId="urn:microsoft.com/office/officeart/2005/8/layout/orgChart1"/>
    <dgm:cxn modelId="{3FDABC3F-D5B9-45D2-82E7-95B689FE552D}" type="presOf" srcId="{79CA0488-E74F-48E5-889D-16B6C7621111}" destId="{15BE2918-2C05-4CED-B712-D06C2664F266}" srcOrd="0" destOrd="0" presId="urn:microsoft.com/office/officeart/2005/8/layout/orgChart1"/>
    <dgm:cxn modelId="{D4EBD2EA-66FF-430B-B84B-8B64B0B4678B}" type="presOf" srcId="{7A990A1F-F1F6-44AF-9C05-110BB2C80C9E}" destId="{055FF930-0F33-4534-A345-89BE8C6E8040}" srcOrd="0" destOrd="0" presId="urn:microsoft.com/office/officeart/2005/8/layout/orgChart1"/>
    <dgm:cxn modelId="{E4D0D389-24E0-436A-86B1-28D28AE71140}" type="presOf" srcId="{ED1CC42E-3F9C-4610-AB59-DA1B8D537063}" destId="{E958179A-7F06-48CB-8317-E618FE418DB7}" srcOrd="0" destOrd="0" presId="urn:microsoft.com/office/officeart/2005/8/layout/orgChart1"/>
    <dgm:cxn modelId="{8C49F54B-5D2A-4779-B511-AB1F2694CD60}" type="presOf" srcId="{7A3A2A04-E5D7-4AF8-A3C9-48352B83DE06}" destId="{484BE5FA-9DF0-4B70-AA71-428BC614C90E}" srcOrd="1" destOrd="0" presId="urn:microsoft.com/office/officeart/2005/8/layout/orgChart1"/>
    <dgm:cxn modelId="{43D1CD42-9DC0-49E8-83ED-4EDD052AEB19}" srcId="{7A3A2A04-E5D7-4AF8-A3C9-48352B83DE06}" destId="{D7515A2F-4646-4C85-9F9C-2198AFA63558}" srcOrd="0" destOrd="0" parTransId="{ACA5B775-0772-4E84-AC95-CF8B0E02AF74}" sibTransId="{080280E6-B63D-4BF7-8CEB-252514F66FA8}"/>
    <dgm:cxn modelId="{0214624D-939A-4F2C-BE88-ABE40C384214}" srcId="{7A3A2A04-E5D7-4AF8-A3C9-48352B83DE06}" destId="{B5A742BC-3CA6-4BF6-9C9D-8D474B12D3EA}" srcOrd="1" destOrd="0" parTransId="{B3BF27EE-A437-4644-A089-D4BFFA8AD736}" sibTransId="{F600C30A-CAB0-4674-8A6B-C22E7F68B65B}"/>
    <dgm:cxn modelId="{89908CC8-1544-4359-8ECB-0EDEF8BFDBC5}" srcId="{D7515A2F-4646-4C85-9F9C-2198AFA63558}" destId="{ED1CC42E-3F9C-4610-AB59-DA1B8D537063}" srcOrd="0" destOrd="0" parTransId="{79CA0488-E74F-48E5-889D-16B6C7621111}" sibTransId="{688130C2-9F8F-47D7-B56D-8964BAFD91DF}"/>
    <dgm:cxn modelId="{80BA376B-91D9-450A-965C-3EA65A55A7CC}" type="presOf" srcId="{B3BF27EE-A437-4644-A089-D4BFFA8AD736}" destId="{553B1453-216D-4B42-A358-B9C537AF2EDD}" srcOrd="0" destOrd="0" presId="urn:microsoft.com/office/officeart/2005/8/layout/orgChart1"/>
    <dgm:cxn modelId="{19D0BD16-C4C3-4676-BDA3-F96FACC2E314}" type="presOf" srcId="{B5A742BC-3CA6-4BF6-9C9D-8D474B12D3EA}" destId="{0192281E-FBF9-41AE-B798-58809654BBDF}" srcOrd="1" destOrd="0" presId="urn:microsoft.com/office/officeart/2005/8/layout/orgChart1"/>
    <dgm:cxn modelId="{31E87BE7-C013-40C1-B688-6B0FF1B6D28A}" type="presOf" srcId="{ED1CC42E-3F9C-4610-AB59-DA1B8D537063}" destId="{32CA8D7B-BB5C-4253-A4B2-57E0B0A0A4D2}" srcOrd="1" destOrd="0" presId="urn:microsoft.com/office/officeart/2005/8/layout/orgChart1"/>
    <dgm:cxn modelId="{BDB57702-B513-4BB9-BA5A-07EAB24DC281}" type="presOf" srcId="{D6C6BD0B-CFF7-4715-BFC1-83179228B914}" destId="{D6FB3994-CAA9-4B3E-B59B-392C9A303DA6}" srcOrd="0" destOrd="0" presId="urn:microsoft.com/office/officeart/2005/8/layout/orgChart1"/>
    <dgm:cxn modelId="{3F333733-0133-4E82-B19E-FC55458C5132}" type="presOf" srcId="{D7515A2F-4646-4C85-9F9C-2198AFA63558}" destId="{1D658A07-52B0-477C-95AF-A9A9DF259E3B}" srcOrd="0" destOrd="0" presId="urn:microsoft.com/office/officeart/2005/8/layout/orgChart1"/>
    <dgm:cxn modelId="{73F594C8-4CE2-49DB-A84A-320A02B81952}" type="presOf" srcId="{7A3A2A04-E5D7-4AF8-A3C9-48352B83DE06}" destId="{3AD9022B-8C78-4388-8A47-BEF9B3288BDF}" srcOrd="0" destOrd="0" presId="urn:microsoft.com/office/officeart/2005/8/layout/orgChart1"/>
    <dgm:cxn modelId="{49089918-9AB3-4F51-917C-E47DFD2BD220}" srcId="{69EB6BDE-1089-41A3-84D7-4D8589272F67}" destId="{7A3A2A04-E5D7-4AF8-A3C9-48352B83DE06}" srcOrd="0" destOrd="0" parTransId="{EA233D92-FD9A-4CD3-8F87-2CE80BB370A4}" sibTransId="{D3759951-56A8-4DE5-90E8-2B0019B244DE}"/>
    <dgm:cxn modelId="{87FDF1E0-9FC9-4330-8072-CF34A5C61ACA}" type="presOf" srcId="{B5A742BC-3CA6-4BF6-9C9D-8D474B12D3EA}" destId="{28E05115-84B9-458E-844E-47D293FA7FE8}" srcOrd="0" destOrd="0" presId="urn:microsoft.com/office/officeart/2005/8/layout/orgChart1"/>
    <dgm:cxn modelId="{40511C4A-30A4-4273-B2BD-AD438F9BDEB5}" type="presOf" srcId="{ACA5B775-0772-4E84-AC95-CF8B0E02AF74}" destId="{9FEF1BD8-651D-4258-B446-7C88685B0B86}" srcOrd="0" destOrd="0" presId="urn:microsoft.com/office/officeart/2005/8/layout/orgChart1"/>
    <dgm:cxn modelId="{8EF15265-0ABF-4915-AD69-71C6D2E5F6FA}" type="presParOf" srcId="{81053431-7FB7-45DF-8A3F-3B4D1C90E048}" destId="{203E814C-D75A-4C81-93C0-D672D6662FC1}" srcOrd="0" destOrd="0" presId="urn:microsoft.com/office/officeart/2005/8/layout/orgChart1"/>
    <dgm:cxn modelId="{76A4D5D5-8106-4275-94AA-88B1A4CE95D5}" type="presParOf" srcId="{203E814C-D75A-4C81-93C0-D672D6662FC1}" destId="{3322FC74-4C5F-4957-8AA6-CF5B14686216}" srcOrd="0" destOrd="0" presId="urn:microsoft.com/office/officeart/2005/8/layout/orgChart1"/>
    <dgm:cxn modelId="{87395F37-01F2-4A70-9004-927718D581D2}" type="presParOf" srcId="{3322FC74-4C5F-4957-8AA6-CF5B14686216}" destId="{3AD9022B-8C78-4388-8A47-BEF9B3288BDF}" srcOrd="0" destOrd="0" presId="urn:microsoft.com/office/officeart/2005/8/layout/orgChart1"/>
    <dgm:cxn modelId="{0F28E625-79BA-4DE4-BF7E-1801E0101232}" type="presParOf" srcId="{3322FC74-4C5F-4957-8AA6-CF5B14686216}" destId="{484BE5FA-9DF0-4B70-AA71-428BC614C90E}" srcOrd="1" destOrd="0" presId="urn:microsoft.com/office/officeart/2005/8/layout/orgChart1"/>
    <dgm:cxn modelId="{D29843C4-1B55-42DA-8FE4-56C00BF2AC99}" type="presParOf" srcId="{203E814C-D75A-4C81-93C0-D672D6662FC1}" destId="{B3045112-2A0D-4576-BF25-57B03760A3D7}" srcOrd="1" destOrd="0" presId="urn:microsoft.com/office/officeart/2005/8/layout/orgChart1"/>
    <dgm:cxn modelId="{0F1E17C8-5B32-4570-A61F-9C4F38911572}" type="presParOf" srcId="{203E814C-D75A-4C81-93C0-D672D6662FC1}" destId="{D6C82256-8017-4C07-8C65-95F7BD131533}" srcOrd="2" destOrd="0" presId="urn:microsoft.com/office/officeart/2005/8/layout/orgChart1"/>
    <dgm:cxn modelId="{0FAE3BE7-401B-4679-9410-B6A97FF8BA41}" type="presParOf" srcId="{D6C82256-8017-4C07-8C65-95F7BD131533}" destId="{9FEF1BD8-651D-4258-B446-7C88685B0B86}" srcOrd="0" destOrd="0" presId="urn:microsoft.com/office/officeart/2005/8/layout/orgChart1"/>
    <dgm:cxn modelId="{E5F4E56D-503F-4BF5-ABE9-5114AECF8998}" type="presParOf" srcId="{D6C82256-8017-4C07-8C65-95F7BD131533}" destId="{54D4B5AC-EA09-4653-9CF5-2620D5522B77}" srcOrd="1" destOrd="0" presId="urn:microsoft.com/office/officeart/2005/8/layout/orgChart1"/>
    <dgm:cxn modelId="{9707283D-4932-401B-AF68-180AE47EABD1}" type="presParOf" srcId="{54D4B5AC-EA09-4653-9CF5-2620D5522B77}" destId="{A7B1B34B-4D5A-4258-9E5C-293C95BEF356}" srcOrd="0" destOrd="0" presId="urn:microsoft.com/office/officeart/2005/8/layout/orgChart1"/>
    <dgm:cxn modelId="{07669CF7-4D1E-4438-856D-2FBEEECB0804}" type="presParOf" srcId="{A7B1B34B-4D5A-4258-9E5C-293C95BEF356}" destId="{1D658A07-52B0-477C-95AF-A9A9DF259E3B}" srcOrd="0" destOrd="0" presId="urn:microsoft.com/office/officeart/2005/8/layout/orgChart1"/>
    <dgm:cxn modelId="{4CF63A08-2356-4AFD-A93B-2099672ADCFC}" type="presParOf" srcId="{A7B1B34B-4D5A-4258-9E5C-293C95BEF356}" destId="{5C6C0934-C011-4546-BC28-AB9B1B2B58A8}" srcOrd="1" destOrd="0" presId="urn:microsoft.com/office/officeart/2005/8/layout/orgChart1"/>
    <dgm:cxn modelId="{D1C9F3CA-4EFD-4706-8405-F26A0BA1F0E5}" type="presParOf" srcId="{54D4B5AC-EA09-4653-9CF5-2620D5522B77}" destId="{9D382383-F66B-4403-BCEB-0F3C73EE3C82}" srcOrd="1" destOrd="0" presId="urn:microsoft.com/office/officeart/2005/8/layout/orgChart1"/>
    <dgm:cxn modelId="{6C7469BD-A9B6-4870-9CD6-127CB9C73C29}" type="presParOf" srcId="{54D4B5AC-EA09-4653-9CF5-2620D5522B77}" destId="{796C8144-E645-4B75-B6A9-17187D203554}" srcOrd="2" destOrd="0" presId="urn:microsoft.com/office/officeart/2005/8/layout/orgChart1"/>
    <dgm:cxn modelId="{8AD384C2-A622-4AF8-AAFF-29251B73CF02}" type="presParOf" srcId="{796C8144-E645-4B75-B6A9-17187D203554}" destId="{15BE2918-2C05-4CED-B712-D06C2664F266}" srcOrd="0" destOrd="0" presId="urn:microsoft.com/office/officeart/2005/8/layout/orgChart1"/>
    <dgm:cxn modelId="{374EC758-2C16-4FC7-8C4E-BA590E8F5D02}" type="presParOf" srcId="{796C8144-E645-4B75-B6A9-17187D203554}" destId="{7963C4A9-C5C2-4DEA-85BE-145C13602444}" srcOrd="1" destOrd="0" presId="urn:microsoft.com/office/officeart/2005/8/layout/orgChart1"/>
    <dgm:cxn modelId="{4EE45A84-B497-45C3-8A01-811C1E45F927}" type="presParOf" srcId="{7963C4A9-C5C2-4DEA-85BE-145C13602444}" destId="{44DE9E50-8C40-4348-94CC-C931C3470E82}" srcOrd="0" destOrd="0" presId="urn:microsoft.com/office/officeart/2005/8/layout/orgChart1"/>
    <dgm:cxn modelId="{B0FE51E2-57DE-4E41-AE7E-DE38054285E6}" type="presParOf" srcId="{44DE9E50-8C40-4348-94CC-C931C3470E82}" destId="{E958179A-7F06-48CB-8317-E618FE418DB7}" srcOrd="0" destOrd="0" presId="urn:microsoft.com/office/officeart/2005/8/layout/orgChart1"/>
    <dgm:cxn modelId="{18AF2F8A-F6B4-4682-9F4C-DA3F08DE96FA}" type="presParOf" srcId="{44DE9E50-8C40-4348-94CC-C931C3470E82}" destId="{32CA8D7B-BB5C-4253-A4B2-57E0B0A0A4D2}" srcOrd="1" destOrd="0" presId="urn:microsoft.com/office/officeart/2005/8/layout/orgChart1"/>
    <dgm:cxn modelId="{92777319-C2DF-4CF5-A919-BEC7A434AA9A}" type="presParOf" srcId="{7963C4A9-C5C2-4DEA-85BE-145C13602444}" destId="{919516F1-19FA-4178-823E-6696C670C37F}" srcOrd="1" destOrd="0" presId="urn:microsoft.com/office/officeart/2005/8/layout/orgChart1"/>
    <dgm:cxn modelId="{44052244-66AC-4FA8-B682-667D1F400B4A}" type="presParOf" srcId="{7963C4A9-C5C2-4DEA-85BE-145C13602444}" destId="{FE042F99-E992-4BAF-97DD-A607E851E7CA}" srcOrd="2" destOrd="0" presId="urn:microsoft.com/office/officeart/2005/8/layout/orgChart1"/>
    <dgm:cxn modelId="{34AB9695-FDBD-407A-B198-B2B6F7DBE2F3}" type="presParOf" srcId="{D6C82256-8017-4C07-8C65-95F7BD131533}" destId="{553B1453-216D-4B42-A358-B9C537AF2EDD}" srcOrd="2" destOrd="0" presId="urn:microsoft.com/office/officeart/2005/8/layout/orgChart1"/>
    <dgm:cxn modelId="{723485A9-F3E9-40A8-AC74-B122E61CA492}" type="presParOf" srcId="{D6C82256-8017-4C07-8C65-95F7BD131533}" destId="{C6DDCC2B-675E-4FCE-947F-8B5152212A9F}" srcOrd="3" destOrd="0" presId="urn:microsoft.com/office/officeart/2005/8/layout/orgChart1"/>
    <dgm:cxn modelId="{E3D22749-64CC-4E3B-8341-30232BC99736}" type="presParOf" srcId="{C6DDCC2B-675E-4FCE-947F-8B5152212A9F}" destId="{4E0C1DA6-91EE-4F69-AC21-384BAC7B9F37}" srcOrd="0" destOrd="0" presId="urn:microsoft.com/office/officeart/2005/8/layout/orgChart1"/>
    <dgm:cxn modelId="{56FC8B76-AB57-4F00-AF75-8E95820FA145}" type="presParOf" srcId="{4E0C1DA6-91EE-4F69-AC21-384BAC7B9F37}" destId="{28E05115-84B9-458E-844E-47D293FA7FE8}" srcOrd="0" destOrd="0" presId="urn:microsoft.com/office/officeart/2005/8/layout/orgChart1"/>
    <dgm:cxn modelId="{19D4526A-A1C0-43C7-ABAF-8A8B9427A3C1}" type="presParOf" srcId="{4E0C1DA6-91EE-4F69-AC21-384BAC7B9F37}" destId="{0192281E-FBF9-41AE-B798-58809654BBDF}" srcOrd="1" destOrd="0" presId="urn:microsoft.com/office/officeart/2005/8/layout/orgChart1"/>
    <dgm:cxn modelId="{190F8F81-562F-4CBE-B371-DC22E1FE285C}" type="presParOf" srcId="{C6DDCC2B-675E-4FCE-947F-8B5152212A9F}" destId="{B3093A80-0B62-40DC-9B47-F8E03043D808}" srcOrd="1" destOrd="0" presId="urn:microsoft.com/office/officeart/2005/8/layout/orgChart1"/>
    <dgm:cxn modelId="{6BB1BFB8-7CC3-4EB1-85F5-C7189E001347}" type="presParOf" srcId="{C6DDCC2B-675E-4FCE-947F-8B5152212A9F}" destId="{C5241A4A-B9F5-4B60-8807-88AB9A1B689B}" srcOrd="2" destOrd="0" presId="urn:microsoft.com/office/officeart/2005/8/layout/orgChart1"/>
    <dgm:cxn modelId="{7134A54E-3983-4A96-8F80-157DE939D2FC}" type="presParOf" srcId="{C5241A4A-B9F5-4B60-8807-88AB9A1B689B}" destId="{D6FB3994-CAA9-4B3E-B59B-392C9A303DA6}" srcOrd="0" destOrd="0" presId="urn:microsoft.com/office/officeart/2005/8/layout/orgChart1"/>
    <dgm:cxn modelId="{9BEEE7EB-3350-43E6-AC71-517F2D6D43E9}" type="presParOf" srcId="{C5241A4A-B9F5-4B60-8807-88AB9A1B689B}" destId="{312DA4A7-6F4D-4D7C-835F-9D25CEFF63E9}" srcOrd="1" destOrd="0" presId="urn:microsoft.com/office/officeart/2005/8/layout/orgChart1"/>
    <dgm:cxn modelId="{A9AEF09B-8E73-4111-9D72-C7A39DED3D88}" type="presParOf" srcId="{312DA4A7-6F4D-4D7C-835F-9D25CEFF63E9}" destId="{6FB9875E-A9DF-4F81-9729-9D8DF5C23207}" srcOrd="0" destOrd="0" presId="urn:microsoft.com/office/officeart/2005/8/layout/orgChart1"/>
    <dgm:cxn modelId="{40DB88DB-246F-4FC5-AAC9-5B571C2911A7}" type="presParOf" srcId="{6FB9875E-A9DF-4F81-9729-9D8DF5C23207}" destId="{055FF930-0F33-4534-A345-89BE8C6E8040}" srcOrd="0" destOrd="0" presId="urn:microsoft.com/office/officeart/2005/8/layout/orgChart1"/>
    <dgm:cxn modelId="{17342781-0E63-4BD9-BC1E-09F61FBE1CB6}" type="presParOf" srcId="{6FB9875E-A9DF-4F81-9729-9D8DF5C23207}" destId="{3FC80FC3-C690-447D-A829-BFC7655E27CF}" srcOrd="1" destOrd="0" presId="urn:microsoft.com/office/officeart/2005/8/layout/orgChart1"/>
    <dgm:cxn modelId="{B47A7E1A-F463-4525-A49D-4B5905F77C7C}" type="presParOf" srcId="{312DA4A7-6F4D-4D7C-835F-9D25CEFF63E9}" destId="{9DDEBD3A-F252-4FB1-A2DC-B996EE41AC60}" srcOrd="1" destOrd="0" presId="urn:microsoft.com/office/officeart/2005/8/layout/orgChart1"/>
    <dgm:cxn modelId="{CC2575CE-14B5-4E51-86CA-6CD574EAF1E6}" type="presParOf" srcId="{312DA4A7-6F4D-4D7C-835F-9D25CEFF63E9}" destId="{21E181E5-CE23-40A2-9F89-423F9CBE61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FB3994-CAA9-4B3E-B59B-392C9A303DA6}">
      <dsp:nvSpPr>
        <dsp:cNvPr id="0" name=""/>
        <dsp:cNvSpPr/>
      </dsp:nvSpPr>
      <dsp:spPr>
        <a:xfrm>
          <a:off x="5427379" y="2453194"/>
          <a:ext cx="1108810" cy="998534"/>
        </a:xfrm>
        <a:custGeom>
          <a:avLst/>
          <a:gdLst/>
          <a:ahLst/>
          <a:cxnLst/>
          <a:rect l="0" t="0" r="0" b="0"/>
          <a:pathLst>
            <a:path>
              <a:moveTo>
                <a:pt x="1108810" y="0"/>
              </a:moveTo>
              <a:lnTo>
                <a:pt x="0" y="99853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B1453-216D-4B42-A358-B9C537AF2EDD}">
      <dsp:nvSpPr>
        <dsp:cNvPr id="0" name=""/>
        <dsp:cNvSpPr/>
      </dsp:nvSpPr>
      <dsp:spPr>
        <a:xfrm>
          <a:off x="4125867" y="1211341"/>
          <a:ext cx="1320323" cy="770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0785"/>
              </a:lnTo>
              <a:lnTo>
                <a:pt x="1320323" y="77078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E2918-2C05-4CED-B712-D06C2664F266}">
      <dsp:nvSpPr>
        <dsp:cNvPr id="0" name=""/>
        <dsp:cNvSpPr/>
      </dsp:nvSpPr>
      <dsp:spPr>
        <a:xfrm>
          <a:off x="1911392" y="2451542"/>
          <a:ext cx="961528" cy="953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1528" y="95306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F1BD8-651D-4258-B446-7C88685B0B86}">
      <dsp:nvSpPr>
        <dsp:cNvPr id="0" name=""/>
        <dsp:cNvSpPr/>
      </dsp:nvSpPr>
      <dsp:spPr>
        <a:xfrm>
          <a:off x="3025847" y="1211341"/>
          <a:ext cx="1100019" cy="760894"/>
        </a:xfrm>
        <a:custGeom>
          <a:avLst/>
          <a:gdLst/>
          <a:ahLst/>
          <a:cxnLst/>
          <a:rect l="0" t="0" r="0" b="0"/>
          <a:pathLst>
            <a:path>
              <a:moveTo>
                <a:pt x="1100019" y="0"/>
              </a:moveTo>
              <a:lnTo>
                <a:pt x="1100019" y="760894"/>
              </a:lnTo>
              <a:lnTo>
                <a:pt x="0" y="7608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9022B-8C78-4388-8A47-BEF9B3288BDF}">
      <dsp:nvSpPr>
        <dsp:cNvPr id="0" name=""/>
        <dsp:cNvSpPr/>
      </dsp:nvSpPr>
      <dsp:spPr>
        <a:xfrm>
          <a:off x="2857515" y="428626"/>
          <a:ext cx="2536705" cy="782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Правовое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сознание</a:t>
          </a:r>
          <a:endParaRPr lang="ru-RU" sz="2300" b="1" kern="1200" dirty="0"/>
        </a:p>
      </dsp:txBody>
      <dsp:txXfrm>
        <a:off x="2857515" y="428626"/>
        <a:ext cx="2536705" cy="782714"/>
      </dsp:txXfrm>
    </dsp:sp>
    <dsp:sp modelId="{1D658A07-52B0-477C-95AF-A9A9DF259E3B}">
      <dsp:nvSpPr>
        <dsp:cNvPr id="0" name=""/>
        <dsp:cNvSpPr/>
      </dsp:nvSpPr>
      <dsp:spPr>
        <a:xfrm>
          <a:off x="796936" y="1492929"/>
          <a:ext cx="2228911" cy="9586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Правовая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идеология</a:t>
          </a:r>
          <a:endParaRPr lang="ru-RU" sz="2300" b="1" kern="1200" dirty="0"/>
        </a:p>
      </dsp:txBody>
      <dsp:txXfrm>
        <a:off x="796936" y="1492929"/>
        <a:ext cx="2228911" cy="958613"/>
      </dsp:txXfrm>
    </dsp:sp>
    <dsp:sp modelId="{E958179A-7F06-48CB-8317-E618FE418DB7}">
      <dsp:nvSpPr>
        <dsp:cNvPr id="0" name=""/>
        <dsp:cNvSpPr/>
      </dsp:nvSpPr>
      <dsp:spPr>
        <a:xfrm>
          <a:off x="105940" y="2864968"/>
          <a:ext cx="2766979" cy="1079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Идеи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Взгляды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Концепции</a:t>
          </a:r>
          <a:endParaRPr lang="ru-RU" sz="1800" b="1" kern="1200" dirty="0" smtClean="0"/>
        </a:p>
      </dsp:txBody>
      <dsp:txXfrm>
        <a:off x="105940" y="2864968"/>
        <a:ext cx="2766979" cy="1079287"/>
      </dsp:txXfrm>
    </dsp:sp>
    <dsp:sp modelId="{28E05115-84B9-458E-844E-47D293FA7FE8}">
      <dsp:nvSpPr>
        <dsp:cNvPr id="0" name=""/>
        <dsp:cNvSpPr/>
      </dsp:nvSpPr>
      <dsp:spPr>
        <a:xfrm>
          <a:off x="5446191" y="1511058"/>
          <a:ext cx="2179996" cy="942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Правовая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психология</a:t>
          </a:r>
          <a:endParaRPr lang="ru-RU" sz="2300" b="1" kern="1200" dirty="0"/>
        </a:p>
      </dsp:txBody>
      <dsp:txXfrm>
        <a:off x="5446191" y="1511058"/>
        <a:ext cx="2179996" cy="942136"/>
      </dsp:txXfrm>
    </dsp:sp>
    <dsp:sp modelId="{055FF930-0F33-4534-A345-89BE8C6E8040}">
      <dsp:nvSpPr>
        <dsp:cNvPr id="0" name=""/>
        <dsp:cNvSpPr/>
      </dsp:nvSpPr>
      <dsp:spPr>
        <a:xfrm>
          <a:off x="5427379" y="2868981"/>
          <a:ext cx="2718396" cy="11654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Чувства, эмоции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Настроение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Мотивы деятельности</a:t>
          </a:r>
          <a:endParaRPr lang="ru-RU" sz="1600" b="1" kern="1200" dirty="0"/>
        </a:p>
      </dsp:txBody>
      <dsp:txXfrm>
        <a:off x="5427379" y="2868981"/>
        <a:ext cx="2718396" cy="1165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27C1-4C26-487C-93C2-72173E52BAA4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FFE4C25-C5B6-4AD8-8DFB-7D1AAFFBFE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27C1-4C26-487C-93C2-72173E52BAA4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4C25-C5B6-4AD8-8DFB-7D1AAFFBF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27C1-4C26-487C-93C2-72173E52BAA4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4C25-C5B6-4AD8-8DFB-7D1AAFFBF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27C1-4C26-487C-93C2-72173E52BAA4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4C25-C5B6-4AD8-8DFB-7D1AAFFBFE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27C1-4C26-487C-93C2-72173E52BAA4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FFE4C25-C5B6-4AD8-8DFB-7D1AAFFBF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27C1-4C26-487C-93C2-72173E52BAA4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4C25-C5B6-4AD8-8DFB-7D1AAFFBFE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27C1-4C26-487C-93C2-72173E52BAA4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4C25-C5B6-4AD8-8DFB-7D1AAFFBFE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27C1-4C26-487C-93C2-72173E52BAA4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4C25-C5B6-4AD8-8DFB-7D1AAFFBF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27C1-4C26-487C-93C2-72173E52BAA4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4C25-C5B6-4AD8-8DFB-7D1AAFFBF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27C1-4C26-487C-93C2-72173E52BAA4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4C25-C5B6-4AD8-8DFB-7D1AAFFBFE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27C1-4C26-487C-93C2-72173E52BAA4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FFE4C25-C5B6-4AD8-8DFB-7D1AAFFBFE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FC27C1-4C26-487C-93C2-72173E52BAA4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FFE4C25-C5B6-4AD8-8DFB-7D1AAFFBF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toroy-dohod.ru/public/userfiles/images/s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288037">
            <a:off x="1112036" y="5028240"/>
            <a:ext cx="65113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88037">
            <a:off x="1183626" y="1095809"/>
            <a:ext cx="57740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288037">
            <a:off x="2826621" y="383172"/>
            <a:ext cx="6158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88037">
            <a:off x="4469711" y="954314"/>
            <a:ext cx="60785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288037">
            <a:off x="5755535" y="3956017"/>
            <a:ext cx="63671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288037">
            <a:off x="5898539" y="381283"/>
            <a:ext cx="57419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397303">
            <a:off x="7552023" y="463067"/>
            <a:ext cx="65113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288037">
            <a:off x="4398368" y="5452801"/>
            <a:ext cx="56137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288037">
            <a:off x="897701" y="2671221"/>
            <a:ext cx="66075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1288037">
            <a:off x="3183809" y="2597751"/>
            <a:ext cx="6158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458840">
            <a:off x="7469763" y="1956853"/>
            <a:ext cx="660758" cy="9181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1288037">
            <a:off x="5469726" y="2314177"/>
            <a:ext cx="66396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370607">
            <a:off x="6970093" y="5025117"/>
            <a:ext cx="58221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288037">
            <a:off x="676646" y="2432098"/>
            <a:ext cx="8004681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ПРАВОСОЗНАНИЕ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rmenia-news.ru/wp-content/uploads/2016/08/Povyishenie-indeksatsiya-zarplatyi-rabotnikam-apparata-suda-v-2017-godu-v-Rossii-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72428" cy="1143000"/>
          </a:xfr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Правосознание от уровня отражения    правовой действительности</a:t>
            </a:r>
            <a:endParaRPr lang="ru-RU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8"/>
            <a:ext cx="5143520" cy="163121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</a:rPr>
              <a:t>Обыденное</a:t>
            </a:r>
            <a:r>
              <a:rPr lang="ru-RU" sz="2000" b="1" dirty="0" smtClean="0">
                <a:latin typeface="Times New Roman" pitchFamily="18" charset="0"/>
              </a:rPr>
              <a:t> (эмпирическое) - складывается стихийно, под влиянием конкретных жизненных условий, отражает непосредственно воспринимаемые конкретные правовые явления.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3714752"/>
            <a:ext cx="4857784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</a:rPr>
              <a:t>Профессиональное</a:t>
            </a:r>
            <a:r>
              <a:rPr lang="ru-RU" sz="2000" b="1" dirty="0" smtClean="0">
                <a:latin typeface="Times New Roman" pitchFamily="18" charset="0"/>
              </a:rPr>
              <a:t> – обладают юристы, специалисты-практики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143512"/>
            <a:ext cx="4572000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</a:rPr>
              <a:t>Научное</a:t>
            </a:r>
            <a:r>
              <a:rPr lang="ru-RU" sz="2000" b="1" dirty="0" smtClean="0">
                <a:latin typeface="Times New Roman" pitchFamily="18" charset="0"/>
              </a:rPr>
              <a:t> (теоретическое)  - источник правотворчества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8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www.imperialhouse.ru/uploads/image/photo-gallery/20110218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143240" y="2643182"/>
            <a:ext cx="2357454" cy="1519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Особенности    правового сознания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3065463" cy="17287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Отражает явления, связанные с правом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85728"/>
            <a:ext cx="3498850" cy="16335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Осознание правовых явлений через юридические понятия и категории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929198"/>
            <a:ext cx="4176712" cy="172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Формируется многими поколениями, характеризуется преемственностью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ол конститу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83" b="205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328612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Вопросы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Элемент правосознания, представляющий собой совокупность переживаний, настроений, связанных с восприятием права и всех производных от него явлений. (Правовая ……)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Этот вид правосознания  складывается стихийно, под влиянием конкретных жизненных условий, отражает непосредственно воспринимаемые конкретные правовые явления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Этот вид правосознания выражает отношение к праву отдельного человека.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Совокупность  идей, взглядов, теорий, оценок, которая находит отражение в отношении человека к праву. (правовая ……)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Этот вид правосознания выражает отношение к праву групп и коллективов людей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Этим видом правосознания  обладают юристы, специалисты-практики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 правосознания, отражающий правовые идеи, взгляды, теории общества.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Форма общественного сознания, выражающая представления и чувства людей о праве и регулируемом им поведении.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 правосознания, являющийся  источником правотворчества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57554" y="2428868"/>
          <a:ext cx="5500725" cy="4071947"/>
        </p:xfrm>
        <a:graphic>
          <a:graphicData uri="http://schemas.openxmlformats.org/drawingml/2006/table">
            <a:tbl>
              <a:tblPr/>
              <a:tblGrid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  <a:gridCol w="220029"/>
              </a:tblGrid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6" descr="http://www.capitalbg.ru/images/femi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357562"/>
            <a:ext cx="1714512" cy="288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rabochy-put.ru/uploads/posts/2012-10/1351250350_fotolia_29726300_subscription_xxl_800x600_2157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39844">
            <a:off x="186258" y="2186500"/>
            <a:ext cx="2991881" cy="299188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08" y="285728"/>
          <a:ext cx="7262850" cy="6115698"/>
        </p:xfrm>
        <a:graphic>
          <a:graphicData uri="http://schemas.openxmlformats.org/drawingml/2006/table">
            <a:tbl>
              <a:tblPr/>
              <a:tblGrid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  <a:gridCol w="29051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Arial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poster.ru/uploads/images/00/00/01/2016/11/02/a9ea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357166"/>
            <a:ext cx="6000760" cy="2285992"/>
          </a:xfrm>
        </p:spPr>
        <p:txBody>
          <a:bodyPr/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Правосознание 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14290"/>
            <a:ext cx="4435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Тверской Государственный Университет</a:t>
            </a:r>
          </a:p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2016 год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5643578"/>
            <a:ext cx="501380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Подготовила</a:t>
            </a:r>
            <a:endParaRPr lang="ru-RU" dirty="0" smtClean="0"/>
          </a:p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Студентка 1 курса юридического факультета</a:t>
            </a:r>
          </a:p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Смирнова Екатерина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-285776"/>
            <a:ext cx="3871914" cy="1154098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Правосознание</a:t>
            </a:r>
            <a:endParaRPr lang="ru-RU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214422"/>
            <a:ext cx="7772400" cy="148113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3E3F68"/>
                </a:solidFill>
                <a:latin typeface="Times New Roman" pitchFamily="18" charset="0"/>
              </a:rPr>
              <a:t> 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это форма общественного сознания, выражающая представления и чувства людей о праве и регулируемом им поведении.</a:t>
            </a:r>
            <a:endParaRPr lang="ru-RU" sz="2800" b="1" dirty="0" smtClean="0">
              <a:solidFill>
                <a:srgbClr val="3E3F68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http://internationallawagency.com/wp-content/uploads/2014/08/333775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714620"/>
            <a:ext cx="560843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275406"/>
            <a:ext cx="8486748" cy="58259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Ядро правосознания – знание права.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938" name="Picture 2" descr="http://mtdata.ru/u30/photo83FB/20646575120-0/original.jpg"/>
          <p:cNvPicPr>
            <a:picLocks noChangeAspect="1" noChangeArrowheads="1"/>
          </p:cNvPicPr>
          <p:nvPr/>
        </p:nvPicPr>
        <p:blipFill>
          <a:blip r:embed="rId2" cstate="print"/>
          <a:srcRect t="10120" r="-1099"/>
          <a:stretch>
            <a:fillRect/>
          </a:stretch>
        </p:blipFill>
        <p:spPr bwMode="auto">
          <a:xfrm>
            <a:off x="357158" y="500042"/>
            <a:ext cx="370059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http://www.gosrf.ru/images/223/3/19/333/55/preview_big_33108.on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0741">
            <a:off x="3314693" y="2129286"/>
            <a:ext cx="5604398" cy="2981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whernonlaw.com/wp-content/uploads/2015/06/123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91"/>
            <a:ext cx="9144000" cy="68409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91440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Взаимодействие права и правосознания</a:t>
            </a:r>
            <a:endParaRPr lang="ru-RU" b="1" dirty="0">
              <a:ln w="127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142984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Правосознание оказывает влияние на правотворчество и через него на содержание права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500306"/>
            <a:ext cx="4572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Правосознание влияет на процесс правоприменения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643314"/>
            <a:ext cx="478634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Уровень правосознания способствует соблюдению и исполнению права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5000636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Право формирует правосознание каждого из нас, способствует внедрению в наше сознание правовых идей.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5715040" cy="78581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Структура правосознания </a:t>
            </a:r>
            <a:endParaRPr lang="ru-RU" dirty="0"/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207167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Екатерина\AppData\Local\Microsoft\Windows\Temporary Internet Files\Content.IE5\N772SRZ8\20120821-justice-sword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79928">
            <a:off x="143581" y="1203170"/>
            <a:ext cx="1902087" cy="2049603"/>
          </a:xfrm>
          <a:prstGeom prst="rect">
            <a:avLst/>
          </a:prstGeom>
          <a:noFill/>
        </p:spPr>
      </p:pic>
      <p:pic>
        <p:nvPicPr>
          <p:cNvPr id="1030" name="Picture 6" descr="http://www.capitalbg.ru/images/femid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488" y="428604"/>
            <a:ext cx="1714512" cy="2889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ingo.com.ua/source/law/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72066" y="285728"/>
            <a:ext cx="3829048" cy="3052770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Правовая идеология – совокупность  идей, взглядов, теорий, оценок, которая находит отражение в отношении человека к праву.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vsedela.ru/attachments/201505182107ovmid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4857760"/>
            <a:ext cx="6015054" cy="169544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Правовая психология – элемент правосознания, представляющий собой совокупность переживаний, настроений, связанных с восприятием права и всех производных от него явлений.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edamigrant.ru/upload/iblock/02d/02d8717554b178d5b2528c71dfc719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215238" cy="77472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4400" b="1" dirty="0" smtClean="0">
                <a:latin typeface="Times New Roman" pitchFamily="18" charset="0"/>
              </a:rPr>
              <a:t>Правосознание по субъектам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000240"/>
            <a:ext cx="3071834" cy="181588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</a:rPr>
              <a:t>Индивидуальное</a:t>
            </a:r>
            <a:r>
              <a:rPr lang="ru-RU" sz="2800" dirty="0" smtClean="0">
                <a:latin typeface="Times New Roman" pitchFamily="18" charset="0"/>
              </a:rPr>
              <a:t> –отношение к праву отдельного 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928802"/>
            <a:ext cx="4143404" cy="163121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</a:rPr>
              <a:t>Коллективное</a:t>
            </a:r>
            <a:r>
              <a:rPr lang="ru-RU" sz="2000" dirty="0" smtClean="0">
                <a:latin typeface="Times New Roman" pitchFamily="18" charset="0"/>
              </a:rPr>
              <a:t> :</a:t>
            </a:r>
          </a:p>
          <a:p>
            <a:r>
              <a:rPr lang="ru-RU" sz="2000" i="1" dirty="0" smtClean="0">
                <a:latin typeface="Times New Roman" pitchFamily="18" charset="0"/>
              </a:rPr>
              <a:t>- Групповое</a:t>
            </a:r>
            <a:r>
              <a:rPr lang="ru-RU" sz="2000" dirty="0" smtClean="0">
                <a:latin typeface="Times New Roman" pitchFamily="18" charset="0"/>
              </a:rPr>
              <a:t> – отношение к праву групп и коллективов людей</a:t>
            </a:r>
          </a:p>
          <a:p>
            <a:r>
              <a:rPr lang="ru-RU" sz="2000" i="1" dirty="0" smtClean="0">
                <a:latin typeface="Times New Roman" pitchFamily="18" charset="0"/>
              </a:rPr>
              <a:t>- Общественное</a:t>
            </a:r>
            <a:r>
              <a:rPr lang="ru-RU" sz="2000" dirty="0" smtClean="0">
                <a:latin typeface="Times New Roman" pitchFamily="18" charset="0"/>
              </a:rPr>
              <a:t> – правовые идеи, взгляды, теории общества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28860" y="1000108"/>
            <a:ext cx="857256" cy="78581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57884" y="1000108"/>
            <a:ext cx="857256" cy="78581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484" name="Picture 4" descr="http://www.umma-42.ru/uploads/news/1421052676/news-hwuPVTqU0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3464702" cy="2309801"/>
          </a:xfrm>
          <a:prstGeom prst="rect">
            <a:avLst/>
          </a:prstGeom>
          <a:noFill/>
        </p:spPr>
      </p:pic>
      <p:pic>
        <p:nvPicPr>
          <p:cNvPr id="20486" name="Picture 6" descr="http://cs7007.vk.me/v7007597/4c0d3/XnD8WElS1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00504"/>
            <a:ext cx="3786037" cy="252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124</TotalTime>
  <Words>494</Words>
  <Application>Microsoft Office PowerPoint</Application>
  <PresentationFormat>Экран (4:3)</PresentationFormat>
  <Paragraphs>1017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Слайд 1</vt:lpstr>
      <vt:lpstr>Правосознание </vt:lpstr>
      <vt:lpstr>Правосознание</vt:lpstr>
      <vt:lpstr>Ядро правосознания – знание права. </vt:lpstr>
      <vt:lpstr>Взаимодействие права и правосознания</vt:lpstr>
      <vt:lpstr>Структура правосознания </vt:lpstr>
      <vt:lpstr>Слайд 7</vt:lpstr>
      <vt:lpstr>Слайд 8</vt:lpstr>
      <vt:lpstr>Правосознание по субъектам</vt:lpstr>
      <vt:lpstr>Правосознание от уровня отражения    правовой действительности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Правосознание</dc:title>
  <dc:creator>Екатерина</dc:creator>
  <cp:lastModifiedBy>Екатерина</cp:lastModifiedBy>
  <cp:revision>14</cp:revision>
  <dcterms:created xsi:type="dcterms:W3CDTF">2016-12-04T14:17:17Z</dcterms:created>
  <dcterms:modified xsi:type="dcterms:W3CDTF">2016-12-05T16:40:44Z</dcterms:modified>
</cp:coreProperties>
</file>