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handoutMasterIdLst>
    <p:handoutMasterId r:id="rId11"/>
  </p:handoutMasterIdLst>
  <p:sldIdLst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843" autoAdjust="0"/>
  </p:normalViewPr>
  <p:slideViewPr>
    <p:cSldViewPr snapToGrid="0" showGuides="1">
      <p:cViewPr varScale="1">
        <p:scale>
          <a:sx n="105" d="100"/>
          <a:sy n="105" d="100"/>
        </p:scale>
        <p:origin x="12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16.05.2019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68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38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16.05.2019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299" y="1517796"/>
            <a:ext cx="9144000" cy="2387600"/>
          </a:xfrm>
        </p:spPr>
        <p:txBody>
          <a:bodyPr rtlCol="0"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французские реалии в русском языке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2536" y="137933"/>
            <a:ext cx="7653528" cy="11695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РФ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«Тверской государственный университет»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иностранных языков и международной коммуникации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45.03.02 «Лингвистика»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«Теория и методика преподавания иностранных языков и культур»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5150" y="4993532"/>
            <a:ext cx="3115148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тудентка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 44 группы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Алексеевна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Масленикова Е.М.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7140" y="6316971"/>
            <a:ext cx="1024319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 2019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62100" y="1825624"/>
            <a:ext cx="9791700" cy="4950079"/>
          </a:xfrm>
        </p:spPr>
        <p:txBody>
          <a:bodyPr rtlCol="0">
            <a:normAutofit/>
          </a:bodyPr>
          <a:lstStyle/>
          <a:p>
            <a:r>
              <a:rPr lang="ru-RU" b="1" i="1" dirty="0"/>
              <a:t>Реалии</a:t>
            </a:r>
            <a:r>
              <a:rPr lang="ru-RU" b="1" dirty="0"/>
              <a:t> </a:t>
            </a:r>
            <a:r>
              <a:rPr lang="ru-RU" dirty="0"/>
              <a:t>– это слова и словосочетания, называющие объекты, характерные для жизни (быта, культуры, социального и исторического развития) одного народа и чуждые другому, которые являются носителями национального и исторического колорита, и не имеют, как правило, точных соответствий (эквивалентов) в других языках.</a:t>
            </a: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100" y="3343529"/>
            <a:ext cx="9791700" cy="4351338"/>
          </a:xfrm>
        </p:spPr>
        <p:txBody>
          <a:bodyPr/>
          <a:lstStyle/>
          <a:p>
            <a:r>
              <a:rPr lang="ru-RU" b="1" dirty="0" err="1"/>
              <a:t>Le</a:t>
            </a:r>
            <a:r>
              <a:rPr lang="ru-RU" b="1" dirty="0"/>
              <a:t> </a:t>
            </a:r>
            <a:r>
              <a:rPr lang="ru-RU" b="1" dirty="0" err="1"/>
              <a:t>bocage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бокаж</a:t>
            </a:r>
            <a:r>
              <a:rPr lang="ru-RU" dirty="0"/>
              <a:t> ( тип пейзажа на западе Франции: поля, по краям которых расположены лесные полосы)</a:t>
            </a:r>
          </a:p>
          <a:p>
            <a:r>
              <a:rPr lang="ru-RU" b="1" dirty="0" err="1"/>
              <a:t>Le</a:t>
            </a:r>
            <a:r>
              <a:rPr lang="ru-RU" b="1" dirty="0"/>
              <a:t> </a:t>
            </a:r>
            <a:r>
              <a:rPr lang="ru-RU" b="1" dirty="0" err="1"/>
              <a:t>mistral</a:t>
            </a:r>
            <a:r>
              <a:rPr lang="ru-RU" b="1" dirty="0"/>
              <a:t> </a:t>
            </a:r>
            <a:r>
              <a:rPr lang="ru-RU" dirty="0"/>
              <a:t>– мистраль ( ветер, который дует с </a:t>
            </a:r>
            <a:r>
              <a:rPr lang="ru-RU" dirty="0" err="1"/>
              <a:t>северо</a:t>
            </a:r>
            <a:r>
              <a:rPr lang="ru-RU" dirty="0"/>
              <a:t> - запада в районе реки Рона и Средиземного моря и достигающий скорости 200 км / час)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le boc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38529"/>
            <a:ext cx="333375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le mist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79" y="5026152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9784100" cy="4351338"/>
          </a:xfrm>
        </p:spPr>
        <p:txBody>
          <a:bodyPr>
            <a:normAutofit/>
          </a:bodyPr>
          <a:lstStyle/>
          <a:p>
            <a:r>
              <a:rPr lang="ru-RU" b="1" dirty="0" err="1"/>
              <a:t>Cassoulet</a:t>
            </a:r>
            <a:r>
              <a:rPr lang="ru-RU" dirty="0"/>
              <a:t>, m. - </a:t>
            </a:r>
            <a:r>
              <a:rPr lang="ru-RU" dirty="0" err="1"/>
              <a:t>кассуле</a:t>
            </a:r>
            <a:r>
              <a:rPr lang="ru-RU" dirty="0"/>
              <a:t> ( коронное блюдо в Лангедоке). Его готовят из белой фасоли с добавлением очищенной свиной шкурки, свиного подбедерка, сосисок и жаренного гусиного мяса.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cassou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01" y="3183898"/>
            <a:ext cx="6135497" cy="3451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35945" y="1752473"/>
            <a:ext cx="6554414" cy="4351338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Le</a:t>
            </a:r>
            <a:r>
              <a:rPr lang="ru-RU" b="1" dirty="0"/>
              <a:t> </a:t>
            </a:r>
            <a:r>
              <a:rPr lang="ru-RU" b="1" dirty="0" err="1"/>
              <a:t>champagne</a:t>
            </a:r>
            <a:r>
              <a:rPr lang="ru-RU" b="1" dirty="0"/>
              <a:t> </a:t>
            </a:r>
            <a:r>
              <a:rPr lang="ru-RU" dirty="0"/>
              <a:t>– шампанское ( белое, сухое, игристое вино из Шампань, получившее известность в 17 веке благодаря открытию Дон- </a:t>
            </a:r>
            <a:r>
              <a:rPr lang="ru-RU" dirty="0" err="1"/>
              <a:t>ПЕриньёна</a:t>
            </a:r>
            <a:r>
              <a:rPr lang="ru-RU" dirty="0"/>
              <a:t>, который придумал способ приготовления этого вина)</a:t>
            </a:r>
          </a:p>
          <a:p>
            <a:r>
              <a:rPr lang="ru-RU" b="1" dirty="0" err="1"/>
              <a:t>Le</a:t>
            </a:r>
            <a:r>
              <a:rPr lang="ru-RU" b="1" dirty="0"/>
              <a:t> </a:t>
            </a:r>
            <a:r>
              <a:rPr lang="ru-RU" b="1" dirty="0" err="1"/>
              <a:t>tour</a:t>
            </a:r>
            <a:r>
              <a:rPr lang="ru-RU" b="1" dirty="0"/>
              <a:t> </a:t>
            </a:r>
            <a:r>
              <a:rPr lang="ru-RU" b="1" dirty="0" err="1"/>
              <a:t>de</a:t>
            </a:r>
            <a:r>
              <a:rPr lang="ru-RU" b="1" dirty="0"/>
              <a:t> </a:t>
            </a:r>
            <a:r>
              <a:rPr lang="ru-RU" b="1" dirty="0" err="1"/>
              <a:t>France</a:t>
            </a:r>
            <a:r>
              <a:rPr lang="ru-RU" b="1" dirty="0"/>
              <a:t> </a:t>
            </a:r>
            <a:r>
              <a:rPr lang="ru-RU" dirty="0"/>
              <a:t>– Тур де Франс ( традиционная велогонка вокруг Франции)</a:t>
            </a:r>
          </a:p>
          <a:p>
            <a:r>
              <a:rPr lang="ru-RU" b="1" dirty="0" err="1"/>
              <a:t>Le</a:t>
            </a:r>
            <a:r>
              <a:rPr lang="ru-RU" b="1" dirty="0"/>
              <a:t> </a:t>
            </a:r>
            <a:r>
              <a:rPr lang="ru-RU" b="1" dirty="0" err="1"/>
              <a:t>bachelier</a:t>
            </a:r>
            <a:r>
              <a:rPr lang="ru-RU" b="1" dirty="0"/>
              <a:t> </a:t>
            </a:r>
            <a:r>
              <a:rPr lang="ru-RU" dirty="0"/>
              <a:t>– выпускник лицея, сдавший экзамен на степень Бакалавра.</a:t>
            </a:r>
          </a:p>
          <a:p>
            <a:endParaRPr lang="ru-RU" dirty="0"/>
          </a:p>
        </p:txBody>
      </p:sp>
      <p:pic>
        <p:nvPicPr>
          <p:cNvPr id="3074" name="Picture 2" descr="ÐÐ°ÑÑÐ¸Ð½ÐºÐ¸ Ð¿Ð¾ Ð·Ð°Ð¿ÑÐ¾ÑÑ le champag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89" y="290746"/>
            <a:ext cx="2115312" cy="235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tour de f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59" y="4079311"/>
            <a:ext cx="5001641" cy="277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bachel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36" y="987551"/>
            <a:ext cx="2201420" cy="3026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40262f94-9f35-4ac3-9a90-690165a166b7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4f35948-e619-41b3-aa29-22878b09cfd2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47</TotalTime>
  <Words>202</Words>
  <Application>Microsoft Office PowerPoint</Application>
  <PresentationFormat>Широкоэкранный</PresentationFormat>
  <Paragraphs>25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Times New Roman</vt:lpstr>
      <vt:lpstr>Шаблон в оформлении «Облачный шкипер»</vt:lpstr>
      <vt:lpstr>Известные французские реалии в русском языке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Полиночка</dc:creator>
  <cp:lastModifiedBy>Полиночка</cp:lastModifiedBy>
  <cp:revision>5</cp:revision>
  <dcterms:created xsi:type="dcterms:W3CDTF">2019-05-16T20:08:57Z</dcterms:created>
  <dcterms:modified xsi:type="dcterms:W3CDTF">2019-05-16T20:56:52Z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