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0D1C5-0CA0-6849-855C-AD3989CBE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FBD581-B2AA-2046-9C30-753C5CEE0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0AE4DF-B43A-464A-A16A-5AC95355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C65223-AC69-8F47-A04C-973445B1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28E9F-F9C7-574A-8A8B-2061C3024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55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176D8-D6D4-8542-BBE7-FC3995AB7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EC3566E-A4FC-3745-848D-7A92FDA2E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ADF803-7373-284E-8EF5-C5A9E196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05B6D1-0DFC-5D41-A79C-26707A67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09FFD1-8387-8543-A871-54F97074E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11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114B2EA-0B4C-E64F-BDE7-BC9BAB770A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33902D-A3A8-914E-8C5A-59BA321A8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E1D2E-7F34-EF41-8DE6-A74BBE976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C437C8-D609-1546-A90B-6A4D11985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E0B623-0190-A147-A7A7-A4260176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28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7AABB-3AAA-F448-B2A3-5A741FE25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597007-9386-924E-91CF-E772ABDD2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45E6B6-58A1-7545-B9E0-6253DB59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7E1908-AA03-6042-88C3-BEFE9E35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511C2D-745B-7E43-80D4-80768B1F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2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D9D45-49E2-C04A-9D30-D5748F055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DFAB52-E820-2945-AC38-7A9CD7A60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76BC0C-A9B1-1247-94FD-23AFA887E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92336A-94EE-6D48-9CBC-E9D2A3D4B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3BC52E-67C7-5142-B40C-E87391005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06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0CF35D-9FD8-8949-BFD1-0070101BE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E49765-6502-064A-BBFC-9D50B42744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5C3FE4-1BDB-5B4D-9E28-A1DD69AE8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12B5AA-740E-2D42-A732-5B0BE5C7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FA8C0A-ACF3-4E49-B486-B8F854A3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0FAAE5-125D-7546-9C35-DC4630EE4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48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694FC-CA95-754C-84E3-6BD08EF5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868C3E-8E76-7249-BBCA-230A3A2EF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5B3201-388B-2A4E-ADD9-9F24BA2CF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5D956A1-A0F8-5E4D-BD92-E440D071E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A30257-2A96-6547-A75D-89E73ADA3F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41E515D-5A66-6D44-8037-296E72A6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2DBD14B-A0A1-5541-BE71-82D42AA77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D312090-3EDD-2B48-B65B-9BEFB024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02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6C7093-A475-604E-BD22-2CA23C2D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64216-5A31-1B49-B16D-CECB09A0C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2EEEE3-ECC3-1741-A764-901BC1C8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5CCE5A4-289F-B044-BB73-16B192492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35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4BAA59-8980-7642-8161-E418AF3C6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E77888D-2BB7-2C49-AA65-1399EDF2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67ADE6-6DD4-1949-8277-558F0C64D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66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11319-F32F-2D42-9547-760E4A20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0985BA-9850-AB42-A30B-31CBCC32B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DF064D-1716-B64D-B276-0F86E7324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D13280-469B-4841-88E8-753D49ED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E1ECCA-3255-AC47-8D68-299712E71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6D417E-5DA6-484A-B6F6-DF83B7EB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81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69F62B-6BE4-C444-9921-72FED5B89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E30F74B-C1C3-2948-9CCA-91D67C9BD3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FCC5D0-DBF3-F147-8F40-4922952C8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28A6AF-A8D0-5841-AD2D-F32395F50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15430E-16C5-8E43-A0BC-EA5709EB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6A0B7E-B03A-1C47-B7C2-FF2BEF1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95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AC054E-0DD3-404E-A0DB-0EB4E7A74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E6DD61-E7FD-B549-A669-6946EE675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A434E9-BE4A-5F44-9D02-48EFB8C1C1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0C7BF-9EDF-A241-9F28-F1B7FC174D67}" type="datetimeFigureOut">
              <a:rPr lang="ru-RU" smtClean="0"/>
              <a:t>16.05.2019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607738-9E0F-004A-87B5-6ED54AC21E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5CE0B0-622F-E647-A46A-4ABBDCA8B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E1F96-62D6-0A46-81F4-944CD68B1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25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BC6C2-1F2D-7E41-BA24-70CC183EC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1655762"/>
          </a:xfrm>
        </p:spPr>
        <p:txBody>
          <a:bodyPr>
            <a:normAutofit/>
          </a:bodyPr>
          <a:lstStyle/>
          <a:p>
            <a:r>
              <a:rPr lang="en-US" sz="5400">
                <a:latin typeface="+mn-lt"/>
              </a:rPr>
              <a:t>Погребальный обычай “Минхунь”</a:t>
            </a:r>
            <a:endParaRPr lang="ru-RU" sz="5400"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6703EA-7C6D-FF46-873C-893299EF9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8094" y="3852069"/>
            <a:ext cx="3738562" cy="2133599"/>
          </a:xfrm>
        </p:spPr>
        <p:txBody>
          <a:bodyPr/>
          <a:lstStyle/>
          <a:p>
            <a:r>
              <a:rPr lang="en-US" sz="3200"/>
              <a:t>Васильева Елена</a:t>
            </a:r>
          </a:p>
          <a:p>
            <a:r>
              <a:rPr lang="en-US" sz="3200"/>
              <a:t>41 группа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3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6F863-239E-F948-B065-61757AFB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6624" y="365125"/>
            <a:ext cx="4067175" cy="4351338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698387-1ED3-0445-A8CD-3CE251D63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48300" cy="4351338"/>
          </a:xfrm>
        </p:spPr>
        <p:txBody>
          <a:bodyPr/>
          <a:lstStyle/>
          <a:p>
            <a:r>
              <a:rPr lang="ru-RU" b="0" i="0">
                <a:solidFill>
                  <a:srgbClr val="000000"/>
                </a:solidFill>
                <a:effectLst/>
              </a:rPr>
              <a:t>В Китае существует редкая традиция под названием «призрачный брак» или «брак для духов» (</a:t>
            </a:r>
            <a:r>
              <a:rPr lang="ja-JP" altLang="en-US" b="0" i="0">
                <a:solidFill>
                  <a:srgbClr val="000000"/>
                </a:solidFill>
                <a:effectLst/>
              </a:rPr>
              <a:t>冥婚 </a:t>
            </a:r>
            <a:r>
              <a:rPr lang="af-ZA" b="0" i="0">
                <a:solidFill>
                  <a:srgbClr val="000000"/>
                </a:solidFill>
                <a:effectLst/>
              </a:rPr>
              <a:t>mínghūn)</a:t>
            </a:r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079631B7-153B-8847-8E40-7EF09BE56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394254"/>
            <a:ext cx="4273153" cy="332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2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838A6-EA7F-684F-A0C9-2F6E7FDF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2" y="1511101"/>
            <a:ext cx="3960019" cy="383579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D641E2-BF2C-D84B-A3B2-B53C68616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37472" cy="3835797"/>
          </a:xfrm>
        </p:spPr>
        <p:txBody>
          <a:bodyPr/>
          <a:lstStyle/>
          <a:p>
            <a:r>
              <a:rPr lang="ru-RU"/>
              <a:t>Китайцы считают, если мужчина умирает холостым или его вдова вступает в повторный брак, усопшему нужно подобрать пару, чтобы не скучать в загробном мире.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73DCDB1-1A07-6647-A6E9-84089B0F6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859" y="1825625"/>
            <a:ext cx="4537472" cy="305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48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DE9F-6F4D-EC4F-AD2C-4403420BD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8766" y="1825625"/>
            <a:ext cx="4085034" cy="3925094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3F3172-5ED8-284E-BD68-099DE29B2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26894" cy="4351338"/>
          </a:xfrm>
        </p:spPr>
        <p:txBody>
          <a:bodyPr/>
          <a:lstStyle/>
          <a:p>
            <a:r>
              <a:rPr lang="ru-RU"/>
              <a:t>Призрачные браки сочетают в себе свадьбу и похороны</a:t>
            </a:r>
            <a:r>
              <a:rPr lang="en-US"/>
              <a:t>. </a:t>
            </a:r>
            <a:r>
              <a:rPr lang="ru-RU"/>
              <a:t>Семьи суженых обмениваются подарками в различных эквивалентах, включая торты, платья и деньги. Большинство свадебных обрядов проводятся по тем же традициям, что и традиционные свадьбы.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C140CEAC-5A25-A340-9254-6F8E357B1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766" y="1825625"/>
            <a:ext cx="4363639" cy="371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87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693D1-A8F2-B440-A3C9-228D5AA11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468" y="2571750"/>
            <a:ext cx="7603331" cy="1571626"/>
          </a:xfrm>
        </p:spPr>
        <p:txBody>
          <a:bodyPr/>
          <a:lstStyle/>
          <a:p>
            <a:r>
              <a:rPr lang="en-US"/>
              <a:t>Спасибо за внимание!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1184EB-3DB9-8F4E-BB2E-BDF48AADBE24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11353799" y="4786313"/>
            <a:ext cx="344091" cy="139065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9735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Погребальный обычай “Минхунь”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Погребальный обычай “Минхунь”</dc:title>
  <dc:creator>elena14-97@yandex.ru</dc:creator>
  <cp:lastModifiedBy>elena14-97@yandex.ru</cp:lastModifiedBy>
  <cp:revision>1</cp:revision>
  <dcterms:created xsi:type="dcterms:W3CDTF">2019-05-16T17:58:37Z</dcterms:created>
  <dcterms:modified xsi:type="dcterms:W3CDTF">2019-05-16T18:42:54Z</dcterms:modified>
</cp:coreProperties>
</file>