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B03C5C-DB55-43C3-A076-563EE712CBD0}" type="doc">
      <dgm:prSet loTypeId="urn:microsoft.com/office/officeart/2005/8/layout/hierarchy4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5C8ECBC-72D4-45F3-906B-334BBDDFC7DB}">
      <dgm:prSet phldrT="[Текст]"/>
      <dgm:spPr/>
      <dgm:t>
        <a:bodyPr/>
        <a:lstStyle/>
        <a:p>
          <a:r>
            <a:rPr lang="ru-RU" dirty="0"/>
            <a:t>негативное влияние окружения</a:t>
          </a:r>
        </a:p>
      </dgm:t>
    </dgm:pt>
    <dgm:pt modelId="{3BFE3C9C-E5EF-43EA-9094-5BD5C0D93E9B}" type="parTrans" cxnId="{124D2074-4BCE-4F26-AF7B-F1949D79490C}">
      <dgm:prSet/>
      <dgm:spPr/>
      <dgm:t>
        <a:bodyPr/>
        <a:lstStyle/>
        <a:p>
          <a:endParaRPr lang="ru-RU"/>
        </a:p>
      </dgm:t>
    </dgm:pt>
    <dgm:pt modelId="{806FF772-1A47-4792-8EB3-8ECF431F1CC1}" type="sibTrans" cxnId="{124D2074-4BCE-4F26-AF7B-F1949D79490C}">
      <dgm:prSet/>
      <dgm:spPr/>
      <dgm:t>
        <a:bodyPr/>
        <a:lstStyle/>
        <a:p>
          <a:endParaRPr lang="ru-RU"/>
        </a:p>
      </dgm:t>
    </dgm:pt>
    <dgm:pt modelId="{13DD3F15-0DDB-4CE9-A6DA-0DB1F1C71F7D}">
      <dgm:prSet phldrT="[Текст]" custT="1"/>
      <dgm:spPr/>
      <dgm:t>
        <a:bodyPr/>
        <a:lstStyle/>
        <a:p>
          <a:r>
            <a:rPr lang="ru-RU" dirty="0"/>
            <a:t>сложные отношения в семье</a:t>
          </a:r>
        </a:p>
      </dgm:t>
    </dgm:pt>
    <dgm:pt modelId="{5F97B88E-B2AB-445F-9564-375A8160DEBC}" type="parTrans" cxnId="{DB70C8CF-0E74-4D5F-8B09-F75121D2018D}">
      <dgm:prSet/>
      <dgm:spPr/>
      <dgm:t>
        <a:bodyPr/>
        <a:lstStyle/>
        <a:p>
          <a:endParaRPr lang="ru-RU"/>
        </a:p>
      </dgm:t>
    </dgm:pt>
    <dgm:pt modelId="{C13A9DEC-4B76-4C70-B4D9-F3EEB757623C}" type="sibTrans" cxnId="{DB70C8CF-0E74-4D5F-8B09-F75121D2018D}">
      <dgm:prSet/>
      <dgm:spPr/>
      <dgm:t>
        <a:bodyPr/>
        <a:lstStyle/>
        <a:p>
          <a:endParaRPr lang="ru-RU"/>
        </a:p>
      </dgm:t>
    </dgm:pt>
    <dgm:pt modelId="{DFAD75B5-D185-4F38-9234-EFFC700A2622}">
      <dgm:prSet phldrT="[Текст]"/>
      <dgm:spPr/>
      <dgm:t>
        <a:bodyPr/>
        <a:lstStyle/>
        <a:p>
          <a:r>
            <a:rPr lang="ru-RU" b="0" i="0" dirty="0"/>
            <a:t>низкая правовая культура</a:t>
          </a:r>
          <a:endParaRPr lang="ru-RU" dirty="0"/>
        </a:p>
      </dgm:t>
    </dgm:pt>
    <dgm:pt modelId="{134C06E4-2D5C-4EA6-836D-FA89EEEEC417}" type="parTrans" cxnId="{FE5EB0D5-DDFD-4775-ABC0-F1BDBF10F369}">
      <dgm:prSet/>
      <dgm:spPr/>
      <dgm:t>
        <a:bodyPr/>
        <a:lstStyle/>
        <a:p>
          <a:endParaRPr lang="ru-RU"/>
        </a:p>
      </dgm:t>
    </dgm:pt>
    <dgm:pt modelId="{0EBA3EB1-A88B-48B0-B0E0-4574559AD50B}" type="sibTrans" cxnId="{FE5EB0D5-DDFD-4775-ABC0-F1BDBF10F369}">
      <dgm:prSet/>
      <dgm:spPr/>
      <dgm:t>
        <a:bodyPr/>
        <a:lstStyle/>
        <a:p>
          <a:endParaRPr lang="ru-RU"/>
        </a:p>
      </dgm:t>
    </dgm:pt>
    <dgm:pt modelId="{636BFCD2-FBCD-4429-9078-EBAC93F5387A}">
      <dgm:prSet phldrT="[Текст]"/>
      <dgm:spPr/>
      <dgm:t>
        <a:bodyPr/>
        <a:lstStyle/>
        <a:p>
          <a:r>
            <a:rPr lang="ru-RU" b="0" i="0" dirty="0"/>
            <a:t>тяжелое материальное положение</a:t>
          </a:r>
          <a:endParaRPr lang="ru-RU" dirty="0"/>
        </a:p>
      </dgm:t>
    </dgm:pt>
    <dgm:pt modelId="{F826ECA6-4E43-42E7-81C7-5A9ECFBA1829}" type="parTrans" cxnId="{44A6DB53-D122-4CAC-93CA-79371C5536C8}">
      <dgm:prSet/>
      <dgm:spPr/>
      <dgm:t>
        <a:bodyPr/>
        <a:lstStyle/>
        <a:p>
          <a:endParaRPr lang="ru-RU"/>
        </a:p>
      </dgm:t>
    </dgm:pt>
    <dgm:pt modelId="{C6A6285C-386F-47BF-8DAC-A5C853737EA5}" type="sibTrans" cxnId="{44A6DB53-D122-4CAC-93CA-79371C5536C8}">
      <dgm:prSet/>
      <dgm:spPr/>
      <dgm:t>
        <a:bodyPr/>
        <a:lstStyle/>
        <a:p>
          <a:endParaRPr lang="ru-RU"/>
        </a:p>
      </dgm:t>
    </dgm:pt>
    <dgm:pt modelId="{13FE443A-5EA0-4D48-9412-30510F3FFC76}">
      <dgm:prSet phldrT="[Текст]"/>
      <dgm:spPr/>
      <dgm:t>
        <a:bodyPr/>
        <a:lstStyle/>
        <a:p>
          <a:r>
            <a:rPr lang="ru-RU" dirty="0"/>
            <a:t>угроза</a:t>
          </a:r>
        </a:p>
      </dgm:t>
    </dgm:pt>
    <dgm:pt modelId="{010ED81C-9275-4049-9167-B0483FCDE9C1}" type="parTrans" cxnId="{1D69BBBA-EB1D-412E-A209-F27A1730A806}">
      <dgm:prSet/>
      <dgm:spPr/>
      <dgm:t>
        <a:bodyPr/>
        <a:lstStyle/>
        <a:p>
          <a:endParaRPr lang="ru-RU"/>
        </a:p>
      </dgm:t>
    </dgm:pt>
    <dgm:pt modelId="{BD75A4FE-4CD7-48B6-A2F5-47DC72666D03}" type="sibTrans" cxnId="{1D69BBBA-EB1D-412E-A209-F27A1730A806}">
      <dgm:prSet/>
      <dgm:spPr/>
      <dgm:t>
        <a:bodyPr/>
        <a:lstStyle/>
        <a:p>
          <a:endParaRPr lang="ru-RU"/>
        </a:p>
      </dgm:t>
    </dgm:pt>
    <dgm:pt modelId="{91BFCAA0-3F9D-4DD7-BF34-5B33F652B919}">
      <dgm:prSet phldrT="[Текст]"/>
      <dgm:spPr/>
      <dgm:t>
        <a:bodyPr/>
        <a:lstStyle/>
        <a:p>
          <a:r>
            <a:rPr lang="ru-RU" dirty="0"/>
            <a:t>желание выделиться из толпы</a:t>
          </a:r>
        </a:p>
      </dgm:t>
    </dgm:pt>
    <dgm:pt modelId="{EBE9A6A5-9C29-4DB2-9D0E-6E74C9793DFF}" type="parTrans" cxnId="{98097D61-ACC7-4718-A88A-5E73F4AD290E}">
      <dgm:prSet/>
      <dgm:spPr/>
      <dgm:t>
        <a:bodyPr/>
        <a:lstStyle/>
        <a:p>
          <a:endParaRPr lang="ru-RU"/>
        </a:p>
      </dgm:t>
    </dgm:pt>
    <dgm:pt modelId="{72A28FA8-2AC2-4599-B809-8E3BFACB0260}" type="sibTrans" cxnId="{98097D61-ACC7-4718-A88A-5E73F4AD290E}">
      <dgm:prSet/>
      <dgm:spPr/>
      <dgm:t>
        <a:bodyPr/>
        <a:lstStyle/>
        <a:p>
          <a:endParaRPr lang="ru-RU"/>
        </a:p>
      </dgm:t>
    </dgm:pt>
    <dgm:pt modelId="{63B1F8AA-5423-4E83-8F61-A062EC56E66A}" type="pres">
      <dgm:prSet presAssocID="{2FB03C5C-DB55-43C3-A076-563EE712CBD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EF7751B-E9C8-435A-9C5B-4F7EEFAF5DAB}" type="pres">
      <dgm:prSet presAssocID="{B5C8ECBC-72D4-45F3-906B-334BBDDFC7DB}" presName="vertOne" presStyleCnt="0"/>
      <dgm:spPr/>
    </dgm:pt>
    <dgm:pt modelId="{9761F807-9897-41A5-AA0D-EBAD79DE2B75}" type="pres">
      <dgm:prSet presAssocID="{B5C8ECBC-72D4-45F3-906B-334BBDDFC7DB}" presName="txOne" presStyleLbl="node0" presStyleIdx="0" presStyleCnt="1">
        <dgm:presLayoutVars>
          <dgm:chPref val="3"/>
        </dgm:presLayoutVars>
      </dgm:prSet>
      <dgm:spPr/>
    </dgm:pt>
    <dgm:pt modelId="{97FAF7A0-61C0-4728-8B9D-F11788D17B6B}" type="pres">
      <dgm:prSet presAssocID="{B5C8ECBC-72D4-45F3-906B-334BBDDFC7DB}" presName="parTransOne" presStyleCnt="0"/>
      <dgm:spPr/>
    </dgm:pt>
    <dgm:pt modelId="{226D0C5B-B0A1-4B91-B08E-98DE2BB51849}" type="pres">
      <dgm:prSet presAssocID="{B5C8ECBC-72D4-45F3-906B-334BBDDFC7DB}" presName="horzOne" presStyleCnt="0"/>
      <dgm:spPr/>
    </dgm:pt>
    <dgm:pt modelId="{C72B1390-925E-441E-B47E-0B720FB4C5E6}" type="pres">
      <dgm:prSet presAssocID="{13DD3F15-0DDB-4CE9-A6DA-0DB1F1C71F7D}" presName="vertTwo" presStyleCnt="0"/>
      <dgm:spPr/>
    </dgm:pt>
    <dgm:pt modelId="{37EB1721-B633-46B8-8065-EE76026B0F10}" type="pres">
      <dgm:prSet presAssocID="{13DD3F15-0DDB-4CE9-A6DA-0DB1F1C71F7D}" presName="txTwo" presStyleLbl="node2" presStyleIdx="0" presStyleCnt="2">
        <dgm:presLayoutVars>
          <dgm:chPref val="3"/>
        </dgm:presLayoutVars>
      </dgm:prSet>
      <dgm:spPr/>
    </dgm:pt>
    <dgm:pt modelId="{0D20AD8F-B072-4C86-8B83-C5045718A42F}" type="pres">
      <dgm:prSet presAssocID="{13DD3F15-0DDB-4CE9-A6DA-0DB1F1C71F7D}" presName="parTransTwo" presStyleCnt="0"/>
      <dgm:spPr/>
    </dgm:pt>
    <dgm:pt modelId="{010BA523-3876-4B01-B6D8-878C28FD9CE7}" type="pres">
      <dgm:prSet presAssocID="{13DD3F15-0DDB-4CE9-A6DA-0DB1F1C71F7D}" presName="horzTwo" presStyleCnt="0"/>
      <dgm:spPr/>
    </dgm:pt>
    <dgm:pt modelId="{F7D0BAE4-0722-461B-9321-887D93F7B0A9}" type="pres">
      <dgm:prSet presAssocID="{DFAD75B5-D185-4F38-9234-EFFC700A2622}" presName="vertThree" presStyleCnt="0"/>
      <dgm:spPr/>
    </dgm:pt>
    <dgm:pt modelId="{20C5ED5A-52C1-4252-81F9-2F64B5210987}" type="pres">
      <dgm:prSet presAssocID="{DFAD75B5-D185-4F38-9234-EFFC700A2622}" presName="txThree" presStyleLbl="node3" presStyleIdx="0" presStyleCnt="3">
        <dgm:presLayoutVars>
          <dgm:chPref val="3"/>
        </dgm:presLayoutVars>
      </dgm:prSet>
      <dgm:spPr/>
    </dgm:pt>
    <dgm:pt modelId="{4352C74D-BFA6-4B9D-8ABC-03C9C7A3A9A6}" type="pres">
      <dgm:prSet presAssocID="{DFAD75B5-D185-4F38-9234-EFFC700A2622}" presName="horzThree" presStyleCnt="0"/>
      <dgm:spPr/>
    </dgm:pt>
    <dgm:pt modelId="{3C0AE3B4-623B-41AE-9809-5C001DA308C7}" type="pres">
      <dgm:prSet presAssocID="{0EBA3EB1-A88B-48B0-B0E0-4574559AD50B}" presName="sibSpaceThree" presStyleCnt="0"/>
      <dgm:spPr/>
    </dgm:pt>
    <dgm:pt modelId="{E01E5C8C-F1F5-4F82-9A23-EE06AC7FD98C}" type="pres">
      <dgm:prSet presAssocID="{636BFCD2-FBCD-4429-9078-EBAC93F5387A}" presName="vertThree" presStyleCnt="0"/>
      <dgm:spPr/>
    </dgm:pt>
    <dgm:pt modelId="{F7896CFA-33C3-4F92-87D5-0BB7BE7E9452}" type="pres">
      <dgm:prSet presAssocID="{636BFCD2-FBCD-4429-9078-EBAC93F5387A}" presName="txThree" presStyleLbl="node3" presStyleIdx="1" presStyleCnt="3">
        <dgm:presLayoutVars>
          <dgm:chPref val="3"/>
        </dgm:presLayoutVars>
      </dgm:prSet>
      <dgm:spPr/>
    </dgm:pt>
    <dgm:pt modelId="{5BF78FC9-2A72-4421-9EE5-DA65C470C283}" type="pres">
      <dgm:prSet presAssocID="{636BFCD2-FBCD-4429-9078-EBAC93F5387A}" presName="horzThree" presStyleCnt="0"/>
      <dgm:spPr/>
    </dgm:pt>
    <dgm:pt modelId="{75AF068B-886B-4D3B-BAB4-873E12D4715B}" type="pres">
      <dgm:prSet presAssocID="{C13A9DEC-4B76-4C70-B4D9-F3EEB757623C}" presName="sibSpaceTwo" presStyleCnt="0"/>
      <dgm:spPr/>
    </dgm:pt>
    <dgm:pt modelId="{AF12714C-14CE-4C62-A62E-26DF6D6F437D}" type="pres">
      <dgm:prSet presAssocID="{13FE443A-5EA0-4D48-9412-30510F3FFC76}" presName="vertTwo" presStyleCnt="0"/>
      <dgm:spPr/>
    </dgm:pt>
    <dgm:pt modelId="{C84373DE-42BE-4D5B-AC29-4271453C0299}" type="pres">
      <dgm:prSet presAssocID="{13FE443A-5EA0-4D48-9412-30510F3FFC76}" presName="txTwo" presStyleLbl="node2" presStyleIdx="1" presStyleCnt="2">
        <dgm:presLayoutVars>
          <dgm:chPref val="3"/>
        </dgm:presLayoutVars>
      </dgm:prSet>
      <dgm:spPr/>
    </dgm:pt>
    <dgm:pt modelId="{85C1E67D-E2E9-4820-B5E7-1643720E55FD}" type="pres">
      <dgm:prSet presAssocID="{13FE443A-5EA0-4D48-9412-30510F3FFC76}" presName="parTransTwo" presStyleCnt="0"/>
      <dgm:spPr/>
    </dgm:pt>
    <dgm:pt modelId="{0A2D19B8-9757-4C6F-82F0-0E1B15FDE399}" type="pres">
      <dgm:prSet presAssocID="{13FE443A-5EA0-4D48-9412-30510F3FFC76}" presName="horzTwo" presStyleCnt="0"/>
      <dgm:spPr/>
    </dgm:pt>
    <dgm:pt modelId="{FA2B92A6-5A11-40DD-AB07-1D2E2F6BC393}" type="pres">
      <dgm:prSet presAssocID="{91BFCAA0-3F9D-4DD7-BF34-5B33F652B919}" presName="vertThree" presStyleCnt="0"/>
      <dgm:spPr/>
    </dgm:pt>
    <dgm:pt modelId="{00EC0528-1E02-452C-A5F6-31AA74CD2011}" type="pres">
      <dgm:prSet presAssocID="{91BFCAA0-3F9D-4DD7-BF34-5B33F652B919}" presName="txThree" presStyleLbl="node3" presStyleIdx="2" presStyleCnt="3">
        <dgm:presLayoutVars>
          <dgm:chPref val="3"/>
        </dgm:presLayoutVars>
      </dgm:prSet>
      <dgm:spPr/>
    </dgm:pt>
    <dgm:pt modelId="{D92974E7-87A6-4E6A-82F3-72C7A7CFF33D}" type="pres">
      <dgm:prSet presAssocID="{91BFCAA0-3F9D-4DD7-BF34-5B33F652B919}" presName="horzThree" presStyleCnt="0"/>
      <dgm:spPr/>
    </dgm:pt>
  </dgm:ptLst>
  <dgm:cxnLst>
    <dgm:cxn modelId="{3BB81C40-2BD8-45ED-93E8-97AE9D70F9BB}" type="presOf" srcId="{91BFCAA0-3F9D-4DD7-BF34-5B33F652B919}" destId="{00EC0528-1E02-452C-A5F6-31AA74CD2011}" srcOrd="0" destOrd="0" presId="urn:microsoft.com/office/officeart/2005/8/layout/hierarchy4"/>
    <dgm:cxn modelId="{98097D61-ACC7-4718-A88A-5E73F4AD290E}" srcId="{13FE443A-5EA0-4D48-9412-30510F3FFC76}" destId="{91BFCAA0-3F9D-4DD7-BF34-5B33F652B919}" srcOrd="0" destOrd="0" parTransId="{EBE9A6A5-9C29-4DB2-9D0E-6E74C9793DFF}" sibTransId="{72A28FA8-2AC2-4599-B809-8E3BFACB0260}"/>
    <dgm:cxn modelId="{44A6DB53-D122-4CAC-93CA-79371C5536C8}" srcId="{13DD3F15-0DDB-4CE9-A6DA-0DB1F1C71F7D}" destId="{636BFCD2-FBCD-4429-9078-EBAC93F5387A}" srcOrd="1" destOrd="0" parTransId="{F826ECA6-4E43-42E7-81C7-5A9ECFBA1829}" sibTransId="{C6A6285C-386F-47BF-8DAC-A5C853737EA5}"/>
    <dgm:cxn modelId="{124D2074-4BCE-4F26-AF7B-F1949D79490C}" srcId="{2FB03C5C-DB55-43C3-A076-563EE712CBD0}" destId="{B5C8ECBC-72D4-45F3-906B-334BBDDFC7DB}" srcOrd="0" destOrd="0" parTransId="{3BFE3C9C-E5EF-43EA-9094-5BD5C0D93E9B}" sibTransId="{806FF772-1A47-4792-8EB3-8ECF431F1CC1}"/>
    <dgm:cxn modelId="{7376799C-B60F-4B9A-B8BF-A2585E195C05}" type="presOf" srcId="{13DD3F15-0DDB-4CE9-A6DA-0DB1F1C71F7D}" destId="{37EB1721-B633-46B8-8065-EE76026B0F10}" srcOrd="0" destOrd="0" presId="urn:microsoft.com/office/officeart/2005/8/layout/hierarchy4"/>
    <dgm:cxn modelId="{563F56B3-2B98-47EF-B587-D5158401A68C}" type="presOf" srcId="{2FB03C5C-DB55-43C3-A076-563EE712CBD0}" destId="{63B1F8AA-5423-4E83-8F61-A062EC56E66A}" srcOrd="0" destOrd="0" presId="urn:microsoft.com/office/officeart/2005/8/layout/hierarchy4"/>
    <dgm:cxn modelId="{1D69BBBA-EB1D-412E-A209-F27A1730A806}" srcId="{B5C8ECBC-72D4-45F3-906B-334BBDDFC7DB}" destId="{13FE443A-5EA0-4D48-9412-30510F3FFC76}" srcOrd="1" destOrd="0" parTransId="{010ED81C-9275-4049-9167-B0483FCDE9C1}" sibTransId="{BD75A4FE-4CD7-48B6-A2F5-47DC72666D03}"/>
    <dgm:cxn modelId="{C6B1F6BB-7DBA-4D2A-8F12-18ABC5EEDB2E}" type="presOf" srcId="{636BFCD2-FBCD-4429-9078-EBAC93F5387A}" destId="{F7896CFA-33C3-4F92-87D5-0BB7BE7E9452}" srcOrd="0" destOrd="0" presId="urn:microsoft.com/office/officeart/2005/8/layout/hierarchy4"/>
    <dgm:cxn modelId="{242AB7CB-8AD7-4545-943D-CD924044A638}" type="presOf" srcId="{13FE443A-5EA0-4D48-9412-30510F3FFC76}" destId="{C84373DE-42BE-4D5B-AC29-4271453C0299}" srcOrd="0" destOrd="0" presId="urn:microsoft.com/office/officeart/2005/8/layout/hierarchy4"/>
    <dgm:cxn modelId="{DB70C8CF-0E74-4D5F-8B09-F75121D2018D}" srcId="{B5C8ECBC-72D4-45F3-906B-334BBDDFC7DB}" destId="{13DD3F15-0DDB-4CE9-A6DA-0DB1F1C71F7D}" srcOrd="0" destOrd="0" parTransId="{5F97B88E-B2AB-445F-9564-375A8160DEBC}" sibTransId="{C13A9DEC-4B76-4C70-B4D9-F3EEB757623C}"/>
    <dgm:cxn modelId="{FE5EB0D5-DDFD-4775-ABC0-F1BDBF10F369}" srcId="{13DD3F15-0DDB-4CE9-A6DA-0DB1F1C71F7D}" destId="{DFAD75B5-D185-4F38-9234-EFFC700A2622}" srcOrd="0" destOrd="0" parTransId="{134C06E4-2D5C-4EA6-836D-FA89EEEEC417}" sibTransId="{0EBA3EB1-A88B-48B0-B0E0-4574559AD50B}"/>
    <dgm:cxn modelId="{0F665DD7-614D-414A-90F2-72AEBAEE28A6}" type="presOf" srcId="{B5C8ECBC-72D4-45F3-906B-334BBDDFC7DB}" destId="{9761F807-9897-41A5-AA0D-EBAD79DE2B75}" srcOrd="0" destOrd="0" presId="urn:microsoft.com/office/officeart/2005/8/layout/hierarchy4"/>
    <dgm:cxn modelId="{577771EF-3665-46CB-A69D-5551FC90510E}" type="presOf" srcId="{DFAD75B5-D185-4F38-9234-EFFC700A2622}" destId="{20C5ED5A-52C1-4252-81F9-2F64B5210987}" srcOrd="0" destOrd="0" presId="urn:microsoft.com/office/officeart/2005/8/layout/hierarchy4"/>
    <dgm:cxn modelId="{979F592F-953E-448A-85FC-70BBD4131BF9}" type="presParOf" srcId="{63B1F8AA-5423-4E83-8F61-A062EC56E66A}" destId="{2EF7751B-E9C8-435A-9C5B-4F7EEFAF5DAB}" srcOrd="0" destOrd="0" presId="urn:microsoft.com/office/officeart/2005/8/layout/hierarchy4"/>
    <dgm:cxn modelId="{075671E1-4BAB-4CCD-A0CA-A698760C6ABA}" type="presParOf" srcId="{2EF7751B-E9C8-435A-9C5B-4F7EEFAF5DAB}" destId="{9761F807-9897-41A5-AA0D-EBAD79DE2B75}" srcOrd="0" destOrd="0" presId="urn:microsoft.com/office/officeart/2005/8/layout/hierarchy4"/>
    <dgm:cxn modelId="{7DD7A14E-D345-48A5-A046-210474FEF258}" type="presParOf" srcId="{2EF7751B-E9C8-435A-9C5B-4F7EEFAF5DAB}" destId="{97FAF7A0-61C0-4728-8B9D-F11788D17B6B}" srcOrd="1" destOrd="0" presId="urn:microsoft.com/office/officeart/2005/8/layout/hierarchy4"/>
    <dgm:cxn modelId="{E80110D6-E06D-4CB0-BD36-33424A4579A8}" type="presParOf" srcId="{2EF7751B-E9C8-435A-9C5B-4F7EEFAF5DAB}" destId="{226D0C5B-B0A1-4B91-B08E-98DE2BB51849}" srcOrd="2" destOrd="0" presId="urn:microsoft.com/office/officeart/2005/8/layout/hierarchy4"/>
    <dgm:cxn modelId="{9E611A2A-4806-47E7-B386-35FE998F13DA}" type="presParOf" srcId="{226D0C5B-B0A1-4B91-B08E-98DE2BB51849}" destId="{C72B1390-925E-441E-B47E-0B720FB4C5E6}" srcOrd="0" destOrd="0" presId="urn:microsoft.com/office/officeart/2005/8/layout/hierarchy4"/>
    <dgm:cxn modelId="{330A18EB-222F-4C55-B0FA-A9BF5815FCC5}" type="presParOf" srcId="{C72B1390-925E-441E-B47E-0B720FB4C5E6}" destId="{37EB1721-B633-46B8-8065-EE76026B0F10}" srcOrd="0" destOrd="0" presId="urn:microsoft.com/office/officeart/2005/8/layout/hierarchy4"/>
    <dgm:cxn modelId="{5D41B38D-B10B-400E-8F35-F5AE9ECDC336}" type="presParOf" srcId="{C72B1390-925E-441E-B47E-0B720FB4C5E6}" destId="{0D20AD8F-B072-4C86-8B83-C5045718A42F}" srcOrd="1" destOrd="0" presId="urn:microsoft.com/office/officeart/2005/8/layout/hierarchy4"/>
    <dgm:cxn modelId="{1EDAC48D-2228-43D2-886C-AD86C27CE4BE}" type="presParOf" srcId="{C72B1390-925E-441E-B47E-0B720FB4C5E6}" destId="{010BA523-3876-4B01-B6D8-878C28FD9CE7}" srcOrd="2" destOrd="0" presId="urn:microsoft.com/office/officeart/2005/8/layout/hierarchy4"/>
    <dgm:cxn modelId="{6CD88595-C645-4BFF-B241-4C7BDD849E83}" type="presParOf" srcId="{010BA523-3876-4B01-B6D8-878C28FD9CE7}" destId="{F7D0BAE4-0722-461B-9321-887D93F7B0A9}" srcOrd="0" destOrd="0" presId="urn:microsoft.com/office/officeart/2005/8/layout/hierarchy4"/>
    <dgm:cxn modelId="{1FEFFD19-0D44-44BE-BBE1-439FEA349DA1}" type="presParOf" srcId="{F7D0BAE4-0722-461B-9321-887D93F7B0A9}" destId="{20C5ED5A-52C1-4252-81F9-2F64B5210987}" srcOrd="0" destOrd="0" presId="urn:microsoft.com/office/officeart/2005/8/layout/hierarchy4"/>
    <dgm:cxn modelId="{19B35CB1-964B-40B4-9081-28C611C2C52D}" type="presParOf" srcId="{F7D0BAE4-0722-461B-9321-887D93F7B0A9}" destId="{4352C74D-BFA6-4B9D-8ABC-03C9C7A3A9A6}" srcOrd="1" destOrd="0" presId="urn:microsoft.com/office/officeart/2005/8/layout/hierarchy4"/>
    <dgm:cxn modelId="{793F4947-EAEE-4FDC-9253-A71305D16203}" type="presParOf" srcId="{010BA523-3876-4B01-B6D8-878C28FD9CE7}" destId="{3C0AE3B4-623B-41AE-9809-5C001DA308C7}" srcOrd="1" destOrd="0" presId="urn:microsoft.com/office/officeart/2005/8/layout/hierarchy4"/>
    <dgm:cxn modelId="{E6BD8775-5146-4282-9631-21A018666CC9}" type="presParOf" srcId="{010BA523-3876-4B01-B6D8-878C28FD9CE7}" destId="{E01E5C8C-F1F5-4F82-9A23-EE06AC7FD98C}" srcOrd="2" destOrd="0" presId="urn:microsoft.com/office/officeart/2005/8/layout/hierarchy4"/>
    <dgm:cxn modelId="{B74E5AFD-6AEF-4C90-9AF9-281CA292A75F}" type="presParOf" srcId="{E01E5C8C-F1F5-4F82-9A23-EE06AC7FD98C}" destId="{F7896CFA-33C3-4F92-87D5-0BB7BE7E9452}" srcOrd="0" destOrd="0" presId="urn:microsoft.com/office/officeart/2005/8/layout/hierarchy4"/>
    <dgm:cxn modelId="{8C47A891-74D4-49B0-AFFC-188907576D2D}" type="presParOf" srcId="{E01E5C8C-F1F5-4F82-9A23-EE06AC7FD98C}" destId="{5BF78FC9-2A72-4421-9EE5-DA65C470C283}" srcOrd="1" destOrd="0" presId="urn:microsoft.com/office/officeart/2005/8/layout/hierarchy4"/>
    <dgm:cxn modelId="{9D811F9F-7454-47ED-8067-EEF8D423DDA6}" type="presParOf" srcId="{226D0C5B-B0A1-4B91-B08E-98DE2BB51849}" destId="{75AF068B-886B-4D3B-BAB4-873E12D4715B}" srcOrd="1" destOrd="0" presId="urn:microsoft.com/office/officeart/2005/8/layout/hierarchy4"/>
    <dgm:cxn modelId="{DF992E4F-82E0-4A14-8DAC-EF4EE68486C4}" type="presParOf" srcId="{226D0C5B-B0A1-4B91-B08E-98DE2BB51849}" destId="{AF12714C-14CE-4C62-A62E-26DF6D6F437D}" srcOrd="2" destOrd="0" presId="urn:microsoft.com/office/officeart/2005/8/layout/hierarchy4"/>
    <dgm:cxn modelId="{5340D0E3-98AE-43E7-8883-9354A630584A}" type="presParOf" srcId="{AF12714C-14CE-4C62-A62E-26DF6D6F437D}" destId="{C84373DE-42BE-4D5B-AC29-4271453C0299}" srcOrd="0" destOrd="0" presId="urn:microsoft.com/office/officeart/2005/8/layout/hierarchy4"/>
    <dgm:cxn modelId="{8BB25CB0-B974-430F-A33F-5FA131B8F487}" type="presParOf" srcId="{AF12714C-14CE-4C62-A62E-26DF6D6F437D}" destId="{85C1E67D-E2E9-4820-B5E7-1643720E55FD}" srcOrd="1" destOrd="0" presId="urn:microsoft.com/office/officeart/2005/8/layout/hierarchy4"/>
    <dgm:cxn modelId="{EFCD1EA9-EABF-4111-918F-C5E87D52271B}" type="presParOf" srcId="{AF12714C-14CE-4C62-A62E-26DF6D6F437D}" destId="{0A2D19B8-9757-4C6F-82F0-0E1B15FDE399}" srcOrd="2" destOrd="0" presId="urn:microsoft.com/office/officeart/2005/8/layout/hierarchy4"/>
    <dgm:cxn modelId="{4F04D6C8-502F-49CF-92E9-5815FED2055D}" type="presParOf" srcId="{0A2D19B8-9757-4C6F-82F0-0E1B15FDE399}" destId="{FA2B92A6-5A11-40DD-AB07-1D2E2F6BC393}" srcOrd="0" destOrd="0" presId="urn:microsoft.com/office/officeart/2005/8/layout/hierarchy4"/>
    <dgm:cxn modelId="{53D169D6-AC3A-4740-AB40-08780CB503FA}" type="presParOf" srcId="{FA2B92A6-5A11-40DD-AB07-1D2E2F6BC393}" destId="{00EC0528-1E02-452C-A5F6-31AA74CD2011}" srcOrd="0" destOrd="0" presId="urn:microsoft.com/office/officeart/2005/8/layout/hierarchy4"/>
    <dgm:cxn modelId="{D8F5C94D-8395-4189-BAB7-59E654B4A928}" type="presParOf" srcId="{FA2B92A6-5A11-40DD-AB07-1D2E2F6BC393}" destId="{D92974E7-87A6-4E6A-82F3-72C7A7CFF33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CD86C7-9A47-4066-B52B-1DF34791BD60}" type="doc">
      <dgm:prSet loTypeId="urn:microsoft.com/office/officeart/2005/8/layout/default" loCatId="list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5A92600-38D7-442B-AADE-00583F26E76A}">
      <dgm:prSet phldrT="[Текст]"/>
      <dgm:spPr/>
      <dgm:t>
        <a:bodyPr/>
        <a:lstStyle/>
        <a:p>
          <a:r>
            <a:rPr lang="ru-RU" dirty="0"/>
            <a:t>замечание</a:t>
          </a:r>
        </a:p>
      </dgm:t>
    </dgm:pt>
    <dgm:pt modelId="{A2696241-D89F-43CC-8EB2-B34AAF200A66}" type="parTrans" cxnId="{67D6225D-CF2B-4239-96E9-CC27409C416E}">
      <dgm:prSet/>
      <dgm:spPr/>
      <dgm:t>
        <a:bodyPr/>
        <a:lstStyle/>
        <a:p>
          <a:endParaRPr lang="ru-RU"/>
        </a:p>
      </dgm:t>
    </dgm:pt>
    <dgm:pt modelId="{609A810F-A2B5-40C9-A850-3BFA68203DBB}" type="sibTrans" cxnId="{67D6225D-CF2B-4239-96E9-CC27409C416E}">
      <dgm:prSet/>
      <dgm:spPr/>
      <dgm:t>
        <a:bodyPr/>
        <a:lstStyle/>
        <a:p>
          <a:endParaRPr lang="ru-RU"/>
        </a:p>
      </dgm:t>
    </dgm:pt>
    <dgm:pt modelId="{67083781-2BAD-4EA4-AB48-1171AE35EA2D}">
      <dgm:prSet phldrT="[Текст]"/>
      <dgm:spPr/>
      <dgm:t>
        <a:bodyPr/>
        <a:lstStyle/>
        <a:p>
          <a:r>
            <a:rPr lang="ru-RU" dirty="0"/>
            <a:t>выговор</a:t>
          </a:r>
        </a:p>
      </dgm:t>
    </dgm:pt>
    <dgm:pt modelId="{2FD57230-95A4-4BDA-A113-0B6A80017480}" type="parTrans" cxnId="{C97516B7-7CAB-4079-AF3D-DE777F7498AC}">
      <dgm:prSet/>
      <dgm:spPr/>
      <dgm:t>
        <a:bodyPr/>
        <a:lstStyle/>
        <a:p>
          <a:endParaRPr lang="ru-RU"/>
        </a:p>
      </dgm:t>
    </dgm:pt>
    <dgm:pt modelId="{78F35681-F734-4B46-8093-356A849A1E94}" type="sibTrans" cxnId="{C97516B7-7CAB-4079-AF3D-DE777F7498AC}">
      <dgm:prSet/>
      <dgm:spPr/>
      <dgm:t>
        <a:bodyPr/>
        <a:lstStyle/>
        <a:p>
          <a:endParaRPr lang="ru-RU"/>
        </a:p>
      </dgm:t>
    </dgm:pt>
    <dgm:pt modelId="{29977A93-C7FF-4EE0-B34F-1D1ECD40C0E3}">
      <dgm:prSet phldrT="[Текст]"/>
      <dgm:spPr/>
      <dgm:t>
        <a:bodyPr/>
        <a:lstStyle/>
        <a:p>
          <a:r>
            <a:rPr lang="ru-RU" dirty="0"/>
            <a:t>увольнение</a:t>
          </a:r>
        </a:p>
      </dgm:t>
    </dgm:pt>
    <dgm:pt modelId="{400BFD27-731A-4F1E-9615-CE75E94EBB82}" type="parTrans" cxnId="{3EC3E86F-843C-49F1-8FC2-F2FB294BA762}">
      <dgm:prSet/>
      <dgm:spPr/>
      <dgm:t>
        <a:bodyPr/>
        <a:lstStyle/>
        <a:p>
          <a:endParaRPr lang="ru-RU"/>
        </a:p>
      </dgm:t>
    </dgm:pt>
    <dgm:pt modelId="{E83C954B-6F44-4D14-828B-6BDD2DE18F31}" type="sibTrans" cxnId="{3EC3E86F-843C-49F1-8FC2-F2FB294BA762}">
      <dgm:prSet/>
      <dgm:spPr/>
      <dgm:t>
        <a:bodyPr/>
        <a:lstStyle/>
        <a:p>
          <a:endParaRPr lang="ru-RU"/>
        </a:p>
      </dgm:t>
    </dgm:pt>
    <dgm:pt modelId="{8D18E235-D204-4D6F-B368-F3B644B76C18}" type="pres">
      <dgm:prSet presAssocID="{B4CD86C7-9A47-4066-B52B-1DF34791BD60}" presName="diagram" presStyleCnt="0">
        <dgm:presLayoutVars>
          <dgm:dir/>
          <dgm:resizeHandles val="exact"/>
        </dgm:presLayoutVars>
      </dgm:prSet>
      <dgm:spPr/>
    </dgm:pt>
    <dgm:pt modelId="{1792B89A-904D-4723-8578-380B2F313588}" type="pres">
      <dgm:prSet presAssocID="{75A92600-38D7-442B-AADE-00583F26E76A}" presName="node" presStyleLbl="node1" presStyleIdx="0" presStyleCnt="3">
        <dgm:presLayoutVars>
          <dgm:bulletEnabled val="1"/>
        </dgm:presLayoutVars>
      </dgm:prSet>
      <dgm:spPr/>
    </dgm:pt>
    <dgm:pt modelId="{27045EE0-14EB-4C4B-B4C8-50DF21FE2CEA}" type="pres">
      <dgm:prSet presAssocID="{609A810F-A2B5-40C9-A850-3BFA68203DBB}" presName="sibTrans" presStyleCnt="0"/>
      <dgm:spPr/>
    </dgm:pt>
    <dgm:pt modelId="{C33BF2E8-30D3-4C70-8640-D6B7CE85690A}" type="pres">
      <dgm:prSet presAssocID="{67083781-2BAD-4EA4-AB48-1171AE35EA2D}" presName="node" presStyleLbl="node1" presStyleIdx="1" presStyleCnt="3">
        <dgm:presLayoutVars>
          <dgm:bulletEnabled val="1"/>
        </dgm:presLayoutVars>
      </dgm:prSet>
      <dgm:spPr/>
    </dgm:pt>
    <dgm:pt modelId="{CAAC8342-E5EA-4D8C-9010-C15BF1870A48}" type="pres">
      <dgm:prSet presAssocID="{78F35681-F734-4B46-8093-356A849A1E94}" presName="sibTrans" presStyleCnt="0"/>
      <dgm:spPr/>
    </dgm:pt>
    <dgm:pt modelId="{EE629EFC-E6EC-4EE8-AA34-6151C3026465}" type="pres">
      <dgm:prSet presAssocID="{29977A93-C7FF-4EE0-B34F-1D1ECD40C0E3}" presName="node" presStyleLbl="node1" presStyleIdx="2" presStyleCnt="3">
        <dgm:presLayoutVars>
          <dgm:bulletEnabled val="1"/>
        </dgm:presLayoutVars>
      </dgm:prSet>
      <dgm:spPr/>
    </dgm:pt>
  </dgm:ptLst>
  <dgm:cxnLst>
    <dgm:cxn modelId="{04F43211-898B-4198-BBA1-627899EACAC2}" type="presOf" srcId="{75A92600-38D7-442B-AADE-00583F26E76A}" destId="{1792B89A-904D-4723-8578-380B2F313588}" srcOrd="0" destOrd="0" presId="urn:microsoft.com/office/officeart/2005/8/layout/default"/>
    <dgm:cxn modelId="{47DB3813-8DAD-425B-99BF-B9DCDBD92478}" type="presOf" srcId="{67083781-2BAD-4EA4-AB48-1171AE35EA2D}" destId="{C33BF2E8-30D3-4C70-8640-D6B7CE85690A}" srcOrd="0" destOrd="0" presId="urn:microsoft.com/office/officeart/2005/8/layout/default"/>
    <dgm:cxn modelId="{67D6225D-CF2B-4239-96E9-CC27409C416E}" srcId="{B4CD86C7-9A47-4066-B52B-1DF34791BD60}" destId="{75A92600-38D7-442B-AADE-00583F26E76A}" srcOrd="0" destOrd="0" parTransId="{A2696241-D89F-43CC-8EB2-B34AAF200A66}" sibTransId="{609A810F-A2B5-40C9-A850-3BFA68203DBB}"/>
    <dgm:cxn modelId="{3EC3E86F-843C-49F1-8FC2-F2FB294BA762}" srcId="{B4CD86C7-9A47-4066-B52B-1DF34791BD60}" destId="{29977A93-C7FF-4EE0-B34F-1D1ECD40C0E3}" srcOrd="2" destOrd="0" parTransId="{400BFD27-731A-4F1E-9615-CE75E94EBB82}" sibTransId="{E83C954B-6F44-4D14-828B-6BDD2DE18F31}"/>
    <dgm:cxn modelId="{43A8979F-3676-4B09-A22C-8CCFEFE9785C}" type="presOf" srcId="{29977A93-C7FF-4EE0-B34F-1D1ECD40C0E3}" destId="{EE629EFC-E6EC-4EE8-AA34-6151C3026465}" srcOrd="0" destOrd="0" presId="urn:microsoft.com/office/officeart/2005/8/layout/default"/>
    <dgm:cxn modelId="{C97516B7-7CAB-4079-AF3D-DE777F7498AC}" srcId="{B4CD86C7-9A47-4066-B52B-1DF34791BD60}" destId="{67083781-2BAD-4EA4-AB48-1171AE35EA2D}" srcOrd="1" destOrd="0" parTransId="{2FD57230-95A4-4BDA-A113-0B6A80017480}" sibTransId="{78F35681-F734-4B46-8093-356A849A1E94}"/>
    <dgm:cxn modelId="{E753BDB7-ABA3-4F3E-9243-72CC1147C0D9}" type="presOf" srcId="{B4CD86C7-9A47-4066-B52B-1DF34791BD60}" destId="{8D18E235-D204-4D6F-B368-F3B644B76C18}" srcOrd="0" destOrd="0" presId="urn:microsoft.com/office/officeart/2005/8/layout/default"/>
    <dgm:cxn modelId="{5DE63B65-3E72-4797-B03B-9E5AD4F8D145}" type="presParOf" srcId="{8D18E235-D204-4D6F-B368-F3B644B76C18}" destId="{1792B89A-904D-4723-8578-380B2F313588}" srcOrd="0" destOrd="0" presId="urn:microsoft.com/office/officeart/2005/8/layout/default"/>
    <dgm:cxn modelId="{7C77ADB9-63FD-4064-9DEB-99E19DDD52A5}" type="presParOf" srcId="{8D18E235-D204-4D6F-B368-F3B644B76C18}" destId="{27045EE0-14EB-4C4B-B4C8-50DF21FE2CEA}" srcOrd="1" destOrd="0" presId="urn:microsoft.com/office/officeart/2005/8/layout/default"/>
    <dgm:cxn modelId="{26359E93-6A4F-4EA3-98EE-1ABC40CD1C1C}" type="presParOf" srcId="{8D18E235-D204-4D6F-B368-F3B644B76C18}" destId="{C33BF2E8-30D3-4C70-8640-D6B7CE85690A}" srcOrd="2" destOrd="0" presId="urn:microsoft.com/office/officeart/2005/8/layout/default"/>
    <dgm:cxn modelId="{3A4BB6B6-AC43-4273-8652-FBD2245F30F5}" type="presParOf" srcId="{8D18E235-D204-4D6F-B368-F3B644B76C18}" destId="{CAAC8342-E5EA-4D8C-9010-C15BF1870A48}" srcOrd="3" destOrd="0" presId="urn:microsoft.com/office/officeart/2005/8/layout/default"/>
    <dgm:cxn modelId="{494771A5-70DE-4AE6-B834-66783EC09D26}" type="presParOf" srcId="{8D18E235-D204-4D6F-B368-F3B644B76C18}" destId="{EE629EFC-E6EC-4EE8-AA34-6151C302646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1F807-9897-41A5-AA0D-EBAD79DE2B75}">
      <dsp:nvSpPr>
        <dsp:cNvPr id="0" name=""/>
        <dsp:cNvSpPr/>
      </dsp:nvSpPr>
      <dsp:spPr>
        <a:xfrm>
          <a:off x="779" y="775"/>
          <a:ext cx="6795480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3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200" kern="1200" dirty="0"/>
            <a:t>негативное влияние окружения</a:t>
          </a:r>
        </a:p>
      </dsp:txBody>
      <dsp:txXfrm>
        <a:off x="45019" y="45015"/>
        <a:ext cx="6707000" cy="1421987"/>
      </dsp:txXfrm>
    </dsp:sp>
    <dsp:sp modelId="{37EB1721-B633-46B8-8065-EE76026B0F10}">
      <dsp:nvSpPr>
        <dsp:cNvPr id="0" name=""/>
        <dsp:cNvSpPr/>
      </dsp:nvSpPr>
      <dsp:spPr>
        <a:xfrm>
          <a:off x="779" y="1631677"/>
          <a:ext cx="4439018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5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сложные отношения в семье</a:t>
          </a:r>
        </a:p>
      </dsp:txBody>
      <dsp:txXfrm>
        <a:off x="45019" y="1675917"/>
        <a:ext cx="4350538" cy="1421987"/>
      </dsp:txXfrm>
    </dsp:sp>
    <dsp:sp modelId="{20C5ED5A-52C1-4252-81F9-2F64B5210987}">
      <dsp:nvSpPr>
        <dsp:cNvPr id="0" name=""/>
        <dsp:cNvSpPr/>
      </dsp:nvSpPr>
      <dsp:spPr>
        <a:xfrm>
          <a:off x="779" y="3262579"/>
          <a:ext cx="2173858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6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/>
            <a:t>низкая правовая культура</a:t>
          </a:r>
          <a:endParaRPr lang="ru-RU" sz="2300" kern="1200" dirty="0"/>
        </a:p>
      </dsp:txBody>
      <dsp:txXfrm>
        <a:off x="45019" y="3306819"/>
        <a:ext cx="2085378" cy="1421987"/>
      </dsp:txXfrm>
    </dsp:sp>
    <dsp:sp modelId="{F7896CFA-33C3-4F92-87D5-0BB7BE7E9452}">
      <dsp:nvSpPr>
        <dsp:cNvPr id="0" name=""/>
        <dsp:cNvSpPr/>
      </dsp:nvSpPr>
      <dsp:spPr>
        <a:xfrm>
          <a:off x="2265939" y="3262579"/>
          <a:ext cx="2173858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6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 dirty="0"/>
            <a:t>тяжелое материальное положение</a:t>
          </a:r>
          <a:endParaRPr lang="ru-RU" sz="2300" kern="1200" dirty="0"/>
        </a:p>
      </dsp:txBody>
      <dsp:txXfrm>
        <a:off x="2310179" y="3306819"/>
        <a:ext cx="2085378" cy="1421987"/>
      </dsp:txXfrm>
    </dsp:sp>
    <dsp:sp modelId="{C84373DE-42BE-4D5B-AC29-4271453C0299}">
      <dsp:nvSpPr>
        <dsp:cNvPr id="0" name=""/>
        <dsp:cNvSpPr/>
      </dsp:nvSpPr>
      <dsp:spPr>
        <a:xfrm>
          <a:off x="4622402" y="1631677"/>
          <a:ext cx="2173858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5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700" kern="1200" dirty="0"/>
            <a:t>угроза</a:t>
          </a:r>
        </a:p>
      </dsp:txBody>
      <dsp:txXfrm>
        <a:off x="4666642" y="1675917"/>
        <a:ext cx="2085378" cy="1421987"/>
      </dsp:txXfrm>
    </dsp:sp>
    <dsp:sp modelId="{00EC0528-1E02-452C-A5F6-31AA74CD2011}">
      <dsp:nvSpPr>
        <dsp:cNvPr id="0" name=""/>
        <dsp:cNvSpPr/>
      </dsp:nvSpPr>
      <dsp:spPr>
        <a:xfrm>
          <a:off x="4622402" y="3262579"/>
          <a:ext cx="2173858" cy="1510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6"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желание выделиться из толпы</a:t>
          </a:r>
        </a:p>
      </dsp:txBody>
      <dsp:txXfrm>
        <a:off x="4666642" y="3306819"/>
        <a:ext cx="2085378" cy="1421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2B89A-904D-4723-8578-380B2F313588}">
      <dsp:nvSpPr>
        <dsp:cNvPr id="0" name=""/>
        <dsp:cNvSpPr/>
      </dsp:nvSpPr>
      <dsp:spPr>
        <a:xfrm>
          <a:off x="418082" y="88"/>
          <a:ext cx="1245568" cy="74734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shade val="50000"/>
              <a:hueOff val="0"/>
              <a:satOff val="0"/>
              <a:lumOff val="0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замечание</a:t>
          </a:r>
        </a:p>
      </dsp:txBody>
      <dsp:txXfrm>
        <a:off x="418082" y="88"/>
        <a:ext cx="1245568" cy="747341"/>
      </dsp:txXfrm>
    </dsp:sp>
    <dsp:sp modelId="{C33BF2E8-30D3-4C70-8640-D6B7CE85690A}">
      <dsp:nvSpPr>
        <dsp:cNvPr id="0" name=""/>
        <dsp:cNvSpPr/>
      </dsp:nvSpPr>
      <dsp:spPr>
        <a:xfrm>
          <a:off x="1788208" y="88"/>
          <a:ext cx="1245568" cy="74734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459307"/>
                <a:satOff val="5325"/>
                <a:lumOff val="32556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459307"/>
                <a:satOff val="5325"/>
                <a:lumOff val="32556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459307"/>
                <a:satOff val="5325"/>
                <a:lumOff val="325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shade val="50000"/>
              <a:hueOff val="-459307"/>
              <a:satOff val="5325"/>
              <a:lumOff val="32556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выговор</a:t>
          </a:r>
        </a:p>
      </dsp:txBody>
      <dsp:txXfrm>
        <a:off x="1788208" y="88"/>
        <a:ext cx="1245568" cy="747341"/>
      </dsp:txXfrm>
    </dsp:sp>
    <dsp:sp modelId="{EE629EFC-E6EC-4EE8-AA34-6151C3026465}">
      <dsp:nvSpPr>
        <dsp:cNvPr id="0" name=""/>
        <dsp:cNvSpPr/>
      </dsp:nvSpPr>
      <dsp:spPr>
        <a:xfrm>
          <a:off x="1103145" y="871986"/>
          <a:ext cx="1245568" cy="74734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459307"/>
                <a:satOff val="5325"/>
                <a:lumOff val="32556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459307"/>
                <a:satOff val="5325"/>
                <a:lumOff val="32556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459307"/>
                <a:satOff val="5325"/>
                <a:lumOff val="325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2">
              <a:shade val="50000"/>
              <a:hueOff val="-459307"/>
              <a:satOff val="5325"/>
              <a:lumOff val="32556"/>
              <a:alphaOff val="0"/>
              <a:shade val="25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увольнение</a:t>
          </a:r>
        </a:p>
      </dsp:txBody>
      <dsp:txXfrm>
        <a:off x="1103145" y="871986"/>
        <a:ext cx="1245568" cy="747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November 29,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November 29,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8034" y="4465983"/>
            <a:ext cx="6100523" cy="1808273"/>
          </a:xfrm>
        </p:spPr>
        <p:txBody>
          <a:bodyPr/>
          <a:lstStyle/>
          <a:p>
            <a:r>
              <a:rPr lang="ru-RU" sz="3600" dirty="0"/>
              <a:t>Юридическая ответственность несовершеннолетних</a:t>
            </a:r>
            <a:endParaRPr lang="en-US" sz="3600" dirty="0"/>
          </a:p>
        </p:txBody>
      </p:sp>
      <p:pic>
        <p:nvPicPr>
          <p:cNvPr id="2050" name="Picture 2" descr="Картинки по запросу закон">
            <a:extLst>
              <a:ext uri="{FF2B5EF4-FFF2-40B4-BE49-F238E27FC236}">
                <a16:creationId xmlns:a16="http://schemas.microsoft.com/office/drawing/2014/main" id="{73D7D1D9-4C3C-4591-84F0-78A147D12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312" y="350977"/>
            <a:ext cx="6106260" cy="3823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112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37979681-2594-48A6-9D1B-8760D5D0D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2960" y="1815548"/>
            <a:ext cx="3200400" cy="371246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убийство (статья 105)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умышленное причинение тяжкого вреда здоровью (статья 111)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умышленное причинение средней тяжести вреда здоровью (статья 112)</a:t>
            </a:r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86DF7-230B-41BF-9E4E-CA29E9341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1025" y="1693628"/>
            <a:ext cx="3200400" cy="371246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изнасилование (статья 131)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насильственные действия сексуального характера (статья 132)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кража (статья 158)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заведомо ложное сообщение об акте терроризма (статья 207),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вандализм (статья 214)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AD8B1A-76DE-43DE-9C46-79AD4A612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BAAE2AC-3FC4-40D9-9BC7-9AC4737A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449788"/>
          </a:xfrm>
        </p:spPr>
        <p:txBody>
          <a:bodyPr/>
          <a:lstStyle/>
          <a:p>
            <a:pPr algn="ctr"/>
            <a:r>
              <a:rPr lang="ru-RU" dirty="0"/>
              <a:t>Преступления, за которые могут привлечь к ответственности с 14 лет (согласно ч. 2 ст. 20 УК РФ): </a:t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Картинки по запросу ук рф">
            <a:extLst>
              <a:ext uri="{FF2B5EF4-FFF2-40B4-BE49-F238E27FC236}">
                <a16:creationId xmlns:a16="http://schemas.microsoft.com/office/drawing/2014/main" id="{4CAAC1BB-452A-4277-AB05-AE5C677BF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" y="4381238"/>
            <a:ext cx="3948065" cy="244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906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F71B280-14C8-406B-B193-4124C9507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531" y="1686339"/>
            <a:ext cx="7520939" cy="308775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штраф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лишение права заниматься определённой деятельностью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обязательные работы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исправительные работы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ограничение свободы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лишение свободы на определённый срок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59438D-ED41-4CB3-8F8F-DC72372D1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CE5137F-566C-4DDE-9C34-6711B8F75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078727"/>
          </a:xfrm>
        </p:spPr>
        <p:txBody>
          <a:bodyPr/>
          <a:lstStyle/>
          <a:p>
            <a:pPr algn="ctr"/>
            <a:r>
              <a:rPr lang="ru-RU" dirty="0"/>
              <a:t>Виды наказаний, назначаемых несовершеннолетним (ст. 88 </a:t>
            </a:r>
            <a:r>
              <a:rPr lang="ru-RU" dirty="0" err="1"/>
              <a:t>ук</a:t>
            </a:r>
            <a:r>
              <a:rPr lang="ru-RU" dirty="0"/>
              <a:t> </a:t>
            </a:r>
            <a:r>
              <a:rPr lang="ru-RU" dirty="0" err="1"/>
              <a:t>рф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348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E8A4DA2-6C26-4F5F-A386-6B0A03D3DF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043" y="1097279"/>
            <a:ext cx="3550080" cy="4163834"/>
          </a:xfrm>
        </p:spPr>
        <p:txBody>
          <a:bodyPr>
            <a:normAutofit fontScale="92500" lnSpcReduction="10000"/>
          </a:bodyPr>
          <a:lstStyle/>
          <a:p>
            <a:pPr indent="0"/>
            <a:r>
              <a:rPr lang="ru-RU" sz="2400" dirty="0"/>
              <a:t>Юридическая ответственность – возможность наступления неблагоприятных последствий личного, имущественного и специального характера, которые возлагаются государством в установленной процессуальной форме на нарушителя права.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C2E722-6863-403E-9FED-47A85976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18318B6-638E-4A71-928D-38260669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Юридическая ответственность</a:t>
            </a:r>
          </a:p>
        </p:txBody>
      </p:sp>
      <p:pic>
        <p:nvPicPr>
          <p:cNvPr id="1026" name="Picture 2" descr="Картинки по запросу юридическая ответственность">
            <a:extLst>
              <a:ext uri="{FF2B5EF4-FFF2-40B4-BE49-F238E27FC236}">
                <a16:creationId xmlns:a16="http://schemas.microsoft.com/office/drawing/2014/main" id="{749B1196-39CE-4D47-96C8-A92FFEBB3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368" y="1660928"/>
            <a:ext cx="4965590" cy="3195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70781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B6F3D9-7450-41AC-AEE1-A84E1C70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F4B1120-0B3B-4A6C-A1CF-205457516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503582"/>
            <a:ext cx="7520940" cy="410817"/>
          </a:xfrm>
        </p:spPr>
        <p:txBody>
          <a:bodyPr/>
          <a:lstStyle/>
          <a:p>
            <a:pPr algn="ctr"/>
            <a:r>
              <a:rPr lang="ru-RU" dirty="0"/>
              <a:t>Предпосылки к нарушению закона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EF3AA1A3-E1B8-4BEA-A533-3BCA8E5C77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0493176"/>
              </p:ext>
            </p:extLst>
          </p:nvPr>
        </p:nvGraphicFramePr>
        <p:xfrm>
          <a:off x="1173480" y="1397000"/>
          <a:ext cx="6797040" cy="4773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0605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DE0798FE-9F83-4DDC-B28A-93F1AE9AC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75583" y="1341862"/>
            <a:ext cx="3828375" cy="371246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Наступает за нарушение трудовой дисциплины (с 16 лет)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Существуют только три формы дисциплинарной ответственности: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B5DA5D-5E82-440B-B4B8-A1C50502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01C6742-00E7-4987-A176-BC7E2BA41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Дисциплинарная ответственность</a:t>
            </a:r>
          </a:p>
        </p:txBody>
      </p:sp>
      <p:pic>
        <p:nvPicPr>
          <p:cNvPr id="2050" name="Picture 2" descr="http://zoozel.ru/gallery/images/1916701_promouter-razdacha-listovok.jpg">
            <a:extLst>
              <a:ext uri="{FF2B5EF4-FFF2-40B4-BE49-F238E27FC236}">
                <a16:creationId xmlns:a16="http://schemas.microsoft.com/office/drawing/2014/main" id="{5FEE2806-4C55-4A9D-B1DF-E67F0DB51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56" y="1155059"/>
            <a:ext cx="4346382" cy="347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F1FE7B16-C5E7-4F5E-AEE8-D6489C4D06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2391899"/>
              </p:ext>
            </p:extLst>
          </p:nvPr>
        </p:nvGraphicFramePr>
        <p:xfrm>
          <a:off x="2846070" y="5054326"/>
          <a:ext cx="3451860" cy="1619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4481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FCFAEC-6FED-4818-8657-64D0B8DC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EC17B83-77B1-4E03-955D-9BFC8C85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Гражданско-правовая ответственность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F56C6E2-01F9-4D39-B586-A49DFF5BF387}"/>
              </a:ext>
            </a:extLst>
          </p:cNvPr>
          <p:cNvSpPr/>
          <p:nvPr/>
        </p:nvSpPr>
        <p:spPr>
          <a:xfrm>
            <a:off x="491501" y="2729947"/>
            <a:ext cx="3894968" cy="177446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CBC7B666-5690-4288-84A8-24ED8C25DC17}"/>
              </a:ext>
            </a:extLst>
          </p:cNvPr>
          <p:cNvSpPr/>
          <p:nvPr/>
        </p:nvSpPr>
        <p:spPr>
          <a:xfrm>
            <a:off x="4757530" y="2695491"/>
            <a:ext cx="3894968" cy="183542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274234-6A6F-4DA5-BB9A-D61DF3FC4237}"/>
              </a:ext>
            </a:extLst>
          </p:cNvPr>
          <p:cNvSpPr txBox="1"/>
          <p:nvPr/>
        </p:nvSpPr>
        <p:spPr>
          <a:xfrm>
            <a:off x="491501" y="2888974"/>
            <a:ext cx="3894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Несовершеннолетних в возрасте до 14 лет (малолетних)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FA9502-4F19-4E0A-B796-63046F65E5BA}"/>
              </a:ext>
            </a:extLst>
          </p:cNvPr>
          <p:cNvSpPr txBox="1"/>
          <p:nvPr/>
        </p:nvSpPr>
        <p:spPr>
          <a:xfrm>
            <a:off x="4757530" y="2888973"/>
            <a:ext cx="3894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Несовершеннолетних в возрасте от 14 до 18 лет</a:t>
            </a: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16C77E18-4109-4233-B7F3-975B29FC45B7}"/>
              </a:ext>
            </a:extLst>
          </p:cNvPr>
          <p:cNvSpPr/>
          <p:nvPr/>
        </p:nvSpPr>
        <p:spPr>
          <a:xfrm rot="1818673">
            <a:off x="2385391" y="1060173"/>
            <a:ext cx="609600" cy="1598355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56ED9C8B-E1ED-40CF-B4EB-F4C7F1726F03}"/>
              </a:ext>
            </a:extLst>
          </p:cNvPr>
          <p:cNvSpPr/>
          <p:nvPr/>
        </p:nvSpPr>
        <p:spPr>
          <a:xfrm rot="19437371">
            <a:off x="6068426" y="1060172"/>
            <a:ext cx="609600" cy="1598355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396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67BF606-D7BC-4C3A-8606-0161571B6C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70790" y="3429000"/>
            <a:ext cx="4173110" cy="1683026"/>
          </a:xfrm>
        </p:spPr>
        <p:txBody>
          <a:bodyPr>
            <a:normAutofit fontScale="92500" lnSpcReduction="20000"/>
          </a:bodyPr>
          <a:lstStyle/>
          <a:p>
            <a:pPr indent="0"/>
            <a:r>
              <a:rPr lang="ru-RU" b="0" dirty="0"/>
              <a:t>Несовершеннолетние в возрасте от 14 до 18 лет самостоятельно несут ответственность за причиненный вред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D48C06-3070-44B6-9FBB-53E2E501C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2564" y="3429000"/>
            <a:ext cx="2904348" cy="1782417"/>
          </a:xfrm>
        </p:spPr>
        <p:txBody>
          <a:bodyPr>
            <a:normAutofit fontScale="92500" lnSpcReduction="20000"/>
          </a:bodyPr>
          <a:lstStyle/>
          <a:p>
            <a:pPr indent="0"/>
            <a:r>
              <a:rPr lang="ru-RU" b="0" dirty="0"/>
              <a:t>До 14 лет ответственность несут родители или законные представители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DA573D-5A46-4CCF-BA79-5826458F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97D74DC-8E6D-4F61-ACDE-D62510E6D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Материальная ответственность</a:t>
            </a:r>
          </a:p>
        </p:txBody>
      </p:sp>
      <p:pic>
        <p:nvPicPr>
          <p:cNvPr id="3080" name="Picture 8" descr="Картинки по запросу материальная ответственность">
            <a:extLst>
              <a:ext uri="{FF2B5EF4-FFF2-40B4-BE49-F238E27FC236}">
                <a16:creationId xmlns:a16="http://schemas.microsoft.com/office/drawing/2014/main" id="{04C1BE1A-328A-44B1-A0A0-070CBA58A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" y="1090612"/>
            <a:ext cx="381000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Картинки по запросу материальная ответственность">
            <a:extLst>
              <a:ext uri="{FF2B5EF4-FFF2-40B4-BE49-F238E27FC236}">
                <a16:creationId xmlns:a16="http://schemas.microsoft.com/office/drawing/2014/main" id="{372E1BDA-1742-4F70-BB0E-0E4277917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203" y="1062037"/>
            <a:ext cx="199072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82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FB97F87C-0936-4B4A-940A-5D0FBC591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1599" y="5116966"/>
            <a:ext cx="3200400" cy="1433885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Административная ответственность наступает с 16 лет</a:t>
            </a:r>
          </a:p>
          <a:p>
            <a:r>
              <a:rPr lang="ru-RU" dirty="0"/>
              <a:t>(ч.1 ст. 2.3. КоАП РФ)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5E17DF-57A5-4BDC-ABE9-2FB140335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00016" y="1417983"/>
            <a:ext cx="4311462" cy="350145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Распитие спиртных напитков в общественных местах;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Появление в общественных местах в состоянии опьянения;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Мелкое хулиганство;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Мелкое хищение;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b="0" dirty="0"/>
              <a:t>Уничтожение или повреждение чужого имущества;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1157EBE-E462-4A6B-917C-D05FD4BB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ECFF563-DF60-4F4F-A87A-1F668802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Административная ответственность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5B71062-4982-48C6-A01E-53E8DEFF6248}"/>
              </a:ext>
            </a:extLst>
          </p:cNvPr>
          <p:cNvSpPr/>
          <p:nvPr/>
        </p:nvSpPr>
        <p:spPr>
          <a:xfrm>
            <a:off x="128015" y="1351722"/>
            <a:ext cx="4572001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/>
              <a:t>Управление транспортным средством водителем, не имеющим права управления транспортным средством;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/>
              <a:t>Незаконный оборот наркотических средств, психотропных веществ или их аналогов;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/>
              <a:t>Потребление наркотических средств или психотропных веществ без назначения врача.</a:t>
            </a:r>
          </a:p>
        </p:txBody>
      </p:sp>
      <p:pic>
        <p:nvPicPr>
          <p:cNvPr id="1026" name="Picture 2" descr="Картинки по запросу коап">
            <a:extLst>
              <a:ext uri="{FF2B5EF4-FFF2-40B4-BE49-F238E27FC236}">
                <a16:creationId xmlns:a16="http://schemas.microsoft.com/office/drawing/2014/main" id="{E1A2E996-67E7-4FE8-8097-DD61959A2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211" y="4713214"/>
            <a:ext cx="1617435" cy="1960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022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3E23CB3-E5D5-4BAA-AA1B-7E5177580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042" y="1316873"/>
            <a:ext cx="3908066" cy="211212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b="0" dirty="0"/>
              <a:t>предупреждение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b="0" dirty="0"/>
              <a:t>административный штраф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b="0" dirty="0"/>
              <a:t>конфискация орудия совершения или предмета административного правонарушения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E279E7-0F8A-4141-B2C0-49F01F8C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952D398-20DA-4E9B-8FD0-AD9ED26B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Виды административных наказаний</a:t>
            </a:r>
          </a:p>
        </p:txBody>
      </p:sp>
      <p:pic>
        <p:nvPicPr>
          <p:cNvPr id="2054" name="Picture 6" descr="Картинки по запросу административные наказания">
            <a:extLst>
              <a:ext uri="{FF2B5EF4-FFF2-40B4-BE49-F238E27FC236}">
                <a16:creationId xmlns:a16="http://schemas.microsoft.com/office/drawing/2014/main" id="{457994CE-CF08-4CBE-9423-02102A50B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772" y="4046308"/>
            <a:ext cx="4751945" cy="237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2857821-BB48-4A0D-A9B7-E109F4897D1F}"/>
              </a:ext>
            </a:extLst>
          </p:cNvPr>
          <p:cNvSpPr/>
          <p:nvPr/>
        </p:nvSpPr>
        <p:spPr>
          <a:xfrm>
            <a:off x="4331958" y="136839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/>
              <a:t>такой вид административного наказания как административный арест к несовершеннолетним не может применяться (ч.2 ст. 3.9. КоАП РФ)</a:t>
            </a:r>
          </a:p>
        </p:txBody>
      </p:sp>
      <p:pic>
        <p:nvPicPr>
          <p:cNvPr id="2056" name="Picture 8" descr="Картинки по запросу штраф как вид наказания по делам об ап">
            <a:extLst>
              <a:ext uri="{FF2B5EF4-FFF2-40B4-BE49-F238E27FC236}">
                <a16:creationId xmlns:a16="http://schemas.microsoft.com/office/drawing/2014/main" id="{314285F1-E082-4A41-AE95-B040D3A72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72" y="3908302"/>
            <a:ext cx="37719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6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48918FF4-D79A-443D-97FC-B47F8D42C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583" y="1097280"/>
            <a:ext cx="3519777" cy="2331720"/>
          </a:xfrm>
        </p:spPr>
        <p:txBody>
          <a:bodyPr/>
          <a:lstStyle/>
          <a:p>
            <a:pPr indent="0"/>
            <a:r>
              <a:rPr lang="ru-RU" dirty="0"/>
              <a:t>Уголовная ответственность в России в полном объёме наступает с 16 лет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B1507A3-371A-4204-B3E8-183CA2C01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D35C991-7C51-40A2-A9E8-0FD31B8E7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Уголовная ответственность</a:t>
            </a:r>
          </a:p>
        </p:txBody>
      </p:sp>
      <p:pic>
        <p:nvPicPr>
          <p:cNvPr id="4098" name="Picture 2" descr="Картинки по запросу уголовная ответственность несовершеннолетних">
            <a:extLst>
              <a:ext uri="{FF2B5EF4-FFF2-40B4-BE49-F238E27FC236}">
                <a16:creationId xmlns:a16="http://schemas.microsoft.com/office/drawing/2014/main" id="{B12E18FE-09E1-48D4-B065-03C98EDD6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23" y="3869582"/>
            <a:ext cx="340042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7DB312-A3AC-4B0A-8969-B43C5A4321A0}"/>
              </a:ext>
            </a:extLst>
          </p:cNvPr>
          <p:cNvSpPr/>
          <p:nvPr/>
        </p:nvSpPr>
        <p:spPr>
          <a:xfrm>
            <a:off x="4572000" y="166297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С 14 лет такому типу ответственности подвергаются только те дети, которые совершили особо тяжкие умышленные преступления. </a:t>
            </a:r>
            <a:endParaRPr lang="ru-RU" dirty="0"/>
          </a:p>
        </p:txBody>
      </p:sp>
      <p:pic>
        <p:nvPicPr>
          <p:cNvPr id="4100" name="Picture 4" descr="Картинки по запросу уголовная ответственность несовершеннолетних">
            <a:extLst>
              <a:ext uri="{FF2B5EF4-FFF2-40B4-BE49-F238E27FC236}">
                <a16:creationId xmlns:a16="http://schemas.microsoft.com/office/drawing/2014/main" id="{1D7C9C32-4945-4E3B-B076-61E66A9F7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354" y="3576876"/>
            <a:ext cx="4350646" cy="2906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667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292</TotalTime>
  <Words>382</Words>
  <Application>Microsoft Office PowerPoint</Application>
  <PresentationFormat>Экран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Franklin Gothic Book</vt:lpstr>
      <vt:lpstr>Franklin Gothic Medium</vt:lpstr>
      <vt:lpstr>Times New Roman</vt:lpstr>
      <vt:lpstr>Tunga</vt:lpstr>
      <vt:lpstr>Wingdings</vt:lpstr>
      <vt:lpstr>Angles</vt:lpstr>
      <vt:lpstr>Юридическая ответственность несовершеннолетних</vt:lpstr>
      <vt:lpstr>Юридическая ответственность</vt:lpstr>
      <vt:lpstr>Предпосылки к нарушению закона </vt:lpstr>
      <vt:lpstr>Дисциплинарная ответственность</vt:lpstr>
      <vt:lpstr>Гражданско-правовая ответственность</vt:lpstr>
      <vt:lpstr>Материальная ответственность</vt:lpstr>
      <vt:lpstr>Административная ответственность</vt:lpstr>
      <vt:lpstr>Виды административных наказаний</vt:lpstr>
      <vt:lpstr>Уголовная ответственность</vt:lpstr>
      <vt:lpstr>Преступления, за которые могут привлечь к ответственности с 14 лет (согласно ч. 2 ст. 20 УК РФ):  </vt:lpstr>
      <vt:lpstr>Виды наказаний, назначаемых несовершеннолетним (ст. 88 ук рф)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Анна</dc:creator>
  <cp:lastModifiedBy>user</cp:lastModifiedBy>
  <cp:revision>13</cp:revision>
  <dcterms:created xsi:type="dcterms:W3CDTF">2014-09-16T21:28:01Z</dcterms:created>
  <dcterms:modified xsi:type="dcterms:W3CDTF">2017-11-29T19:54:30Z</dcterms:modified>
</cp:coreProperties>
</file>