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7" r:id="rId2"/>
    <p:sldId id="266" r:id="rId3"/>
    <p:sldId id="267" r:id="rId4"/>
    <p:sldId id="258" r:id="rId5"/>
    <p:sldId id="263" r:id="rId6"/>
    <p:sldId id="264" r:id="rId7"/>
    <p:sldId id="265" r:id="rId8"/>
    <p:sldId id="259" r:id="rId9"/>
    <p:sldId id="261" r:id="rId10"/>
    <p:sldId id="260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286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1C88-F4D4-4753-9149-EA043AE0CD58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EC55-C9A2-43F2-B822-F08F74F31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1C88-F4D4-4753-9149-EA043AE0CD58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EC55-C9A2-43F2-B822-F08F74F31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1C88-F4D4-4753-9149-EA043AE0CD58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EC55-C9A2-43F2-B822-F08F74F31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1C88-F4D4-4753-9149-EA043AE0CD58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EC55-C9A2-43F2-B822-F08F74F31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1C88-F4D4-4753-9149-EA043AE0CD58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EC55-C9A2-43F2-B822-F08F74F31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1C88-F4D4-4753-9149-EA043AE0CD58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EC55-C9A2-43F2-B822-F08F74F31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1C88-F4D4-4753-9149-EA043AE0CD58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EC55-C9A2-43F2-B822-F08F74F31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1C88-F4D4-4753-9149-EA043AE0CD58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EC55-C9A2-43F2-B822-F08F74F31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1C88-F4D4-4753-9149-EA043AE0CD58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EC55-C9A2-43F2-B822-F08F74F31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1C88-F4D4-4753-9149-EA043AE0CD58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EC55-C9A2-43F2-B822-F08F74F31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01C88-F4D4-4753-9149-EA043AE0CD58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CEC55-C9A2-43F2-B822-F08F74F3153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01C88-F4D4-4753-9149-EA043AE0CD58}" type="datetimeFigureOut">
              <a:rPr lang="ru-RU" smtClean="0"/>
              <a:t>12.06.2019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CEC55-C9A2-43F2-B822-F08F74F3153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englishforbusiness.ru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abc-english-grammar.com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www.fluent-english.ru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20742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English for business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>
                <a:hlinkClick r:id="rId2"/>
              </a:rPr>
              <a:t>http://www.englishforbusiness.ru/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-191" t="9872" r="1986" b="5892"/>
          <a:stretch>
            <a:fillRect/>
          </a:stretch>
        </p:blipFill>
        <p:spPr bwMode="auto">
          <a:xfrm>
            <a:off x="-56828" y="2132856"/>
            <a:ext cx="9200828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625" t="10178" r="10728" b="8681"/>
          <a:stretch>
            <a:fillRect/>
          </a:stretch>
        </p:blipFill>
        <p:spPr bwMode="auto">
          <a:xfrm>
            <a:off x="-128877" y="404664"/>
            <a:ext cx="9279110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English online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 http://abc-english-grammar.com/ 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 t="9469" r="1216" b="6250"/>
          <a:stretch>
            <a:fillRect/>
          </a:stretch>
        </p:blipFill>
        <p:spPr bwMode="auto">
          <a:xfrm>
            <a:off x="0" y="2039746"/>
            <a:ext cx="9144000" cy="438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93" t="22906" r="71247" b="29364"/>
          <a:stretch>
            <a:fillRect/>
          </a:stretch>
        </p:blipFill>
        <p:spPr bwMode="auto">
          <a:xfrm>
            <a:off x="0" y="188640"/>
            <a:ext cx="1691680" cy="451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29938" t="22438" r="60515" b="33266"/>
          <a:stretch>
            <a:fillRect/>
          </a:stretch>
        </p:blipFill>
        <p:spPr bwMode="auto">
          <a:xfrm>
            <a:off x="1835696" y="188640"/>
            <a:ext cx="165618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 l="40038" t="22184" r="50000" b="36219"/>
          <a:stretch>
            <a:fillRect/>
          </a:stretch>
        </p:blipFill>
        <p:spPr bwMode="auto">
          <a:xfrm>
            <a:off x="3635896" y="188640"/>
            <a:ext cx="1748287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 l="50000" t="22438" r="40592" b="42125"/>
          <a:stretch>
            <a:fillRect/>
          </a:stretch>
        </p:blipFill>
        <p:spPr bwMode="auto">
          <a:xfrm>
            <a:off x="5580112" y="188640"/>
            <a:ext cx="18022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print"/>
          <a:srcRect l="60351" t="22438" r="29912" b="54922"/>
          <a:stretch>
            <a:fillRect/>
          </a:stretch>
        </p:blipFill>
        <p:spPr bwMode="auto">
          <a:xfrm>
            <a:off x="7020272" y="4293096"/>
            <a:ext cx="1800200" cy="235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 cstate="print"/>
          <a:srcRect l="69923" t="22438" r="20115" b="39172"/>
          <a:stretch>
            <a:fillRect/>
          </a:stretch>
        </p:blipFill>
        <p:spPr bwMode="auto">
          <a:xfrm>
            <a:off x="7559824" y="188640"/>
            <a:ext cx="1584176" cy="343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84" t="10178" r="3258" b="5499"/>
          <a:stretch>
            <a:fillRect/>
          </a:stretch>
        </p:blipFill>
        <p:spPr bwMode="auto">
          <a:xfrm>
            <a:off x="0" y="404664"/>
            <a:ext cx="9144000" cy="556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693" t="11769" r="2591" b="7090"/>
          <a:stretch>
            <a:fillRect/>
          </a:stretch>
        </p:blipFill>
        <p:spPr bwMode="auto">
          <a:xfrm>
            <a:off x="63734" y="404664"/>
            <a:ext cx="9080266" cy="5262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679" t="9546" r="1605" b="9313"/>
          <a:stretch>
            <a:fillRect/>
          </a:stretch>
        </p:blipFill>
        <p:spPr bwMode="auto">
          <a:xfrm>
            <a:off x="0" y="188640"/>
            <a:ext cx="9152274" cy="5304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587" t="10178" r="26743" b="13454"/>
          <a:stretch>
            <a:fillRect/>
          </a:stretch>
        </p:blipFill>
        <p:spPr bwMode="auto">
          <a:xfrm>
            <a:off x="323527" y="188640"/>
            <a:ext cx="8010891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587" t="10178" r="2592" b="10272"/>
          <a:stretch>
            <a:fillRect/>
          </a:stretch>
        </p:blipFill>
        <p:spPr bwMode="auto">
          <a:xfrm>
            <a:off x="28295" y="620688"/>
            <a:ext cx="914645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356" t="11769" r="2592" b="7090"/>
          <a:stretch>
            <a:fillRect/>
          </a:stretch>
        </p:blipFill>
        <p:spPr bwMode="auto">
          <a:xfrm>
            <a:off x="-89626" y="980729"/>
            <a:ext cx="923362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84" t="11137" r="2500" b="6131"/>
          <a:stretch>
            <a:fillRect/>
          </a:stretch>
        </p:blipFill>
        <p:spPr bwMode="auto">
          <a:xfrm>
            <a:off x="1" y="779734"/>
            <a:ext cx="9114042" cy="5385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03" t="10178" r="1697" b="7090"/>
          <a:stretch>
            <a:fillRect/>
          </a:stretch>
        </p:blipFill>
        <p:spPr bwMode="auto">
          <a:xfrm>
            <a:off x="0" y="1052736"/>
            <a:ext cx="9144000" cy="43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587" t="10178" r="2592" b="7090"/>
          <a:stretch>
            <a:fillRect/>
          </a:stretch>
        </p:blipFill>
        <p:spPr bwMode="auto">
          <a:xfrm>
            <a:off x="-44821" y="548680"/>
            <a:ext cx="9188821" cy="549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587" t="11769" r="2592" b="7090"/>
          <a:stretch>
            <a:fillRect/>
          </a:stretch>
        </p:blipFill>
        <p:spPr bwMode="auto">
          <a:xfrm>
            <a:off x="0" y="692696"/>
            <a:ext cx="9108504" cy="5339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Fluent English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http://www.fluent-english.ru/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8853" t="10178" r="10642" b="5499"/>
          <a:stretch>
            <a:fillRect/>
          </a:stretch>
        </p:blipFill>
        <p:spPr bwMode="auto">
          <a:xfrm>
            <a:off x="0" y="1473201"/>
            <a:ext cx="91440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431" t="26088" r="70573" b="42092"/>
          <a:stretch>
            <a:fillRect/>
          </a:stretch>
        </p:blipFill>
        <p:spPr bwMode="auto">
          <a:xfrm>
            <a:off x="6084168" y="188640"/>
            <a:ext cx="27363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l="12367" t="15547" r="71030" b="46063"/>
          <a:stretch>
            <a:fillRect/>
          </a:stretch>
        </p:blipFill>
        <p:spPr bwMode="auto">
          <a:xfrm>
            <a:off x="6156176" y="3140968"/>
            <a:ext cx="2664296" cy="3463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 l="12367" t="13579" r="70477" b="31297"/>
          <a:stretch>
            <a:fillRect/>
          </a:stretch>
        </p:blipFill>
        <p:spPr bwMode="auto">
          <a:xfrm>
            <a:off x="251520" y="620688"/>
            <a:ext cx="2592288" cy="468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 l="12367" t="22438" r="71030" b="16532"/>
          <a:stretch>
            <a:fillRect/>
          </a:stretch>
        </p:blipFill>
        <p:spPr bwMode="auto">
          <a:xfrm>
            <a:off x="2843808" y="260647"/>
            <a:ext cx="3096344" cy="6399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431" t="10178" r="12431" b="10272"/>
          <a:stretch>
            <a:fillRect/>
          </a:stretch>
        </p:blipFill>
        <p:spPr bwMode="auto">
          <a:xfrm>
            <a:off x="95983" y="836712"/>
            <a:ext cx="9048017" cy="53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431" t="10178" r="13325" b="6630"/>
          <a:stretch>
            <a:fillRect/>
          </a:stretch>
        </p:blipFill>
        <p:spPr bwMode="auto">
          <a:xfrm>
            <a:off x="0" y="476672"/>
            <a:ext cx="9144000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391" t="13959" r="31036" b="7969"/>
          <a:stretch>
            <a:fillRect/>
          </a:stretch>
        </p:blipFill>
        <p:spPr bwMode="auto">
          <a:xfrm>
            <a:off x="0" y="260648"/>
            <a:ext cx="5034656" cy="5584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 l="29605" t="12422" r="31101" b="8829"/>
          <a:stretch>
            <a:fillRect/>
          </a:stretch>
        </p:blipFill>
        <p:spPr bwMode="auto">
          <a:xfrm>
            <a:off x="4860032" y="1268760"/>
            <a:ext cx="4473497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433" t="10178" r="11536" b="7090"/>
          <a:stretch>
            <a:fillRect/>
          </a:stretch>
        </p:blipFill>
        <p:spPr bwMode="auto">
          <a:xfrm>
            <a:off x="0" y="620688"/>
            <a:ext cx="9144000" cy="55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431" t="10178" r="13325" b="11863"/>
          <a:stretch>
            <a:fillRect/>
          </a:stretch>
        </p:blipFill>
        <p:spPr bwMode="auto">
          <a:xfrm>
            <a:off x="-37982" y="908720"/>
            <a:ext cx="9181982" cy="5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363" t="10178" r="24059" b="52272"/>
          <a:stretch>
            <a:fillRect/>
          </a:stretch>
        </p:blipFill>
        <p:spPr bwMode="auto">
          <a:xfrm>
            <a:off x="467544" y="0"/>
            <a:ext cx="8028384" cy="316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 l="23989" t="10626" r="23989" b="45078"/>
          <a:stretch>
            <a:fillRect/>
          </a:stretch>
        </p:blipFill>
        <p:spPr bwMode="auto">
          <a:xfrm>
            <a:off x="611560" y="3078153"/>
            <a:ext cx="7895683" cy="377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0247" r="3981" b="35102"/>
          <a:stretch>
            <a:fillRect/>
          </a:stretch>
        </p:blipFill>
        <p:spPr bwMode="auto">
          <a:xfrm>
            <a:off x="0" y="692696"/>
            <a:ext cx="9144000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13663" r="3981" b="39884"/>
          <a:stretch>
            <a:fillRect/>
          </a:stretch>
        </p:blipFill>
        <p:spPr bwMode="auto">
          <a:xfrm>
            <a:off x="0" y="3645024"/>
            <a:ext cx="9144000" cy="2487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064" t="11769" r="15114" b="30955"/>
          <a:stretch>
            <a:fillRect/>
          </a:stretch>
        </p:blipFill>
        <p:spPr bwMode="auto">
          <a:xfrm>
            <a:off x="-102519" y="1268760"/>
            <a:ext cx="9246519" cy="382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853" t="11281" r="11536" b="21409"/>
          <a:stretch>
            <a:fillRect/>
          </a:stretch>
        </p:blipFill>
        <p:spPr bwMode="auto">
          <a:xfrm>
            <a:off x="-81727" y="1484784"/>
            <a:ext cx="9240469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642" t="10178" r="12431" b="10272"/>
          <a:stretch>
            <a:fillRect/>
          </a:stretch>
        </p:blipFill>
        <p:spPr bwMode="auto">
          <a:xfrm>
            <a:off x="41257" y="836712"/>
            <a:ext cx="9102743" cy="529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962" t="9895" r="12569" b="29330"/>
          <a:stretch>
            <a:fillRect/>
          </a:stretch>
        </p:blipFill>
        <p:spPr bwMode="auto">
          <a:xfrm>
            <a:off x="0" y="-1"/>
            <a:ext cx="9144000" cy="4085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13002" t="10454" r="19760" b="64937"/>
          <a:stretch>
            <a:fillRect/>
          </a:stretch>
        </p:blipFill>
        <p:spPr bwMode="auto">
          <a:xfrm>
            <a:off x="144018" y="4077072"/>
            <a:ext cx="839852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748" t="10178" r="7958" b="7090"/>
          <a:stretch>
            <a:fillRect/>
          </a:stretch>
        </p:blipFill>
        <p:spPr bwMode="auto">
          <a:xfrm>
            <a:off x="-1260648" y="260648"/>
            <a:ext cx="11116927" cy="628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</TotalTime>
  <Words>7</Words>
  <Application>Microsoft Office PowerPoint</Application>
  <PresentationFormat>Экран (4:3)</PresentationFormat>
  <Paragraphs>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English for business  http://www.englishforbusiness.ru/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English online  http://abc-english-grammar.com/ 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Fluent English http://www.fluent-english.ru/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сайтов по изучению иностранного языка</dc:title>
  <dc:creator>Windows User</dc:creator>
  <cp:lastModifiedBy>Windows User</cp:lastModifiedBy>
  <cp:revision>12</cp:revision>
  <dcterms:created xsi:type="dcterms:W3CDTF">2019-06-12T13:52:13Z</dcterms:created>
  <dcterms:modified xsi:type="dcterms:W3CDTF">2019-06-12T15:48:55Z</dcterms:modified>
</cp:coreProperties>
</file>