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9" r:id="rId4"/>
    <p:sldId id="274" r:id="rId5"/>
    <p:sldId id="273" r:id="rId6"/>
    <p:sldId id="257" r:id="rId7"/>
    <p:sldId id="276" r:id="rId8"/>
    <p:sldId id="275" r:id="rId9"/>
    <p:sldId id="277" r:id="rId10"/>
    <p:sldId id="282" r:id="rId11"/>
    <p:sldId id="280" r:id="rId12"/>
    <p:sldId id="268" r:id="rId13"/>
    <p:sldId id="281" r:id="rId14"/>
    <p:sldId id="260" r:id="rId15"/>
    <p:sldId id="27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EC812FC-6135-564F-8DDF-419B1412E2E3}">
          <p14:sldIdLst>
            <p14:sldId id="256"/>
            <p14:sldId id="258"/>
            <p14:sldId id="279"/>
            <p14:sldId id="274"/>
            <p14:sldId id="273"/>
            <p14:sldId id="257"/>
            <p14:sldId id="276"/>
            <p14:sldId id="275"/>
            <p14:sldId id="277"/>
            <p14:sldId id="282"/>
            <p14:sldId id="280"/>
            <p14:sldId id="268"/>
            <p14:sldId id="281"/>
            <p14:sldId id="260"/>
            <p14:sldId id="278"/>
          </p14:sldIdLst>
        </p14:section>
        <p14:section name="Раздел без заголовка" id="{7997781E-7E76-2247-BC7C-7A5EF555E20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28"/>
    <p:restoredTop sz="86418"/>
  </p:normalViewPr>
  <p:slideViewPr>
    <p:cSldViewPr snapToGrid="0" snapToObjects="1">
      <p:cViewPr>
        <p:scale>
          <a:sx n="80" d="100"/>
          <a:sy n="80" d="100"/>
        </p:scale>
        <p:origin x="2216" y="840"/>
      </p:cViewPr>
      <p:guideLst/>
    </p:cSldViewPr>
  </p:slideViewPr>
  <p:outlineViewPr>
    <p:cViewPr>
      <p:scale>
        <a:sx n="60" d="100"/>
        <a:sy n="6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10D50-D0A7-4744-A142-4ED8474F17A0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1B637-EA5A-1746-A441-94BE4B86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46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1B637-EA5A-1746-A441-94BE4B86565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21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192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4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49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3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6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26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3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1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49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5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1FDF6-6F56-2C4F-81C4-4667D2DBF536}" type="datetimeFigureOut">
              <a:rPr lang="ru-RU" smtClean="0"/>
              <a:t>31.05.18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C7AED-5A2C-914A-B0F1-7B172E918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35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jpeg"/><Relationship Id="rId5" Type="http://schemas.microsoft.com/office/2007/relationships/hdphoto" Target="../media/hdphoto2.wdp"/><Relationship Id="rId6" Type="http://schemas.openxmlformats.org/officeDocument/2006/relationships/image" Target="../media/image9.emf"/><Relationship Id="rId7" Type="http://schemas.openxmlformats.org/officeDocument/2006/relationships/image" Target="../media/image10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4.wdp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14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Relationship Id="rId3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141" y="589935"/>
            <a:ext cx="2082122" cy="262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2" y="589935"/>
            <a:ext cx="2166167" cy="262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075" y="589935"/>
            <a:ext cx="9093200" cy="2959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275" y="3281603"/>
            <a:ext cx="8432800" cy="774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763" y="4126595"/>
            <a:ext cx="4635500" cy="2159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83242" y="2261937"/>
            <a:ext cx="3529263" cy="786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7925" y="2030792"/>
            <a:ext cx="4381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1" y="-128337"/>
            <a:ext cx="3565358" cy="1218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67" y="825500"/>
            <a:ext cx="6972300" cy="6032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1816" t="234" r="10783" b="-234"/>
          <a:stretch/>
        </p:blipFill>
        <p:spPr>
          <a:xfrm>
            <a:off x="0" y="0"/>
            <a:ext cx="4908884" cy="6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765"/>
            <a:ext cx="11709400" cy="5346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636">
            <a:off x="5212347" y="2177715"/>
            <a:ext cx="3403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2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8" y="3618832"/>
            <a:ext cx="6210300" cy="3175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042"/>
            <a:ext cx="12103100" cy="41656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677" y="143042"/>
            <a:ext cx="4660900" cy="1193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6464" y="5662863"/>
            <a:ext cx="6031832" cy="1058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319" y="5802"/>
            <a:ext cx="4508500" cy="1193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11739" r="45773" b="15790"/>
          <a:stretch/>
        </p:blipFill>
        <p:spPr>
          <a:xfrm>
            <a:off x="6055560" y="1199602"/>
            <a:ext cx="5796516" cy="500368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02" y="5514473"/>
            <a:ext cx="4635500" cy="12192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252"/>
            <a:ext cx="4660900" cy="8509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39637" r="34154" b="-39637"/>
          <a:stretch/>
        </p:blipFill>
        <p:spPr>
          <a:xfrm>
            <a:off x="252496" y="854544"/>
            <a:ext cx="5406189" cy="65387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3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12992" b="2351"/>
          <a:stretch/>
        </p:blipFill>
        <p:spPr>
          <a:xfrm>
            <a:off x="1646858" y="970517"/>
            <a:ext cx="9491579" cy="57751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07" y="970517"/>
            <a:ext cx="10121030" cy="5486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08" y="214048"/>
            <a:ext cx="4381500" cy="8509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87" y="30461"/>
            <a:ext cx="7251700" cy="9779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lum bright="-40000"/>
          </a:blip>
          <a:stretch>
            <a:fillRect/>
          </a:stretch>
        </p:blipFill>
        <p:spPr>
          <a:xfrm>
            <a:off x="2945230" y="1091775"/>
            <a:ext cx="5664200" cy="54102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822" y="1533868"/>
            <a:ext cx="11760200" cy="4686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2695" y="3890180"/>
            <a:ext cx="3378200" cy="5461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942" y="2839453"/>
            <a:ext cx="230068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6696" y="2734845"/>
            <a:ext cx="8509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4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15" y="1744966"/>
            <a:ext cx="2082122" cy="262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4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6" y="1744966"/>
            <a:ext cx="2166167" cy="262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74" y="1372904"/>
            <a:ext cx="105283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509" y="3185331"/>
            <a:ext cx="2272818" cy="343306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95" y="458231"/>
            <a:ext cx="5049202" cy="6160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277" y="-112295"/>
            <a:ext cx="7658100" cy="3162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1916" y="3184269"/>
            <a:ext cx="2272108" cy="343412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154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" y="177800"/>
            <a:ext cx="5359400" cy="101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9805" y="0"/>
            <a:ext cx="613219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645" y="2886662"/>
            <a:ext cx="6570968" cy="7312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6957" y="-264596"/>
            <a:ext cx="4064000" cy="5321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05" y="1176841"/>
            <a:ext cx="4902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-961" b="12862"/>
          <a:stretch/>
        </p:blipFill>
        <p:spPr>
          <a:xfrm>
            <a:off x="7761929" y="834190"/>
            <a:ext cx="4430071" cy="5438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7" y="689811"/>
            <a:ext cx="9200219" cy="595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006" y="2527152"/>
            <a:ext cx="5695615" cy="411508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290" y="397709"/>
            <a:ext cx="7841046" cy="16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590" y="2870621"/>
            <a:ext cx="6570968" cy="73123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166" r="3893"/>
          <a:stretch/>
        </p:blipFill>
        <p:spPr>
          <a:xfrm flipH="1">
            <a:off x="-1" y="0"/>
            <a:ext cx="5582653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590" y="-1387543"/>
            <a:ext cx="4064000" cy="5321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590" y="502071"/>
            <a:ext cx="60960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228600"/>
            <a:ext cx="7340600" cy="662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" y="0"/>
            <a:ext cx="452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09" y="165434"/>
            <a:ext cx="9359900" cy="293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159" y="2468813"/>
            <a:ext cx="8432800" cy="774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9551" r="3052" b="9629"/>
          <a:stretch/>
        </p:blipFill>
        <p:spPr>
          <a:xfrm>
            <a:off x="3269406" y="3243513"/>
            <a:ext cx="6501841" cy="3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3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2" y="222250"/>
            <a:ext cx="11849100" cy="2755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568" y="3134778"/>
            <a:ext cx="4796590" cy="3284937"/>
          </a:xfrm>
          <a:prstGeom prst="rect">
            <a:avLst/>
          </a:prstGeom>
          <a:ln w="95250" cap="sq" cmpd="dbl">
            <a:solidFill>
              <a:srgbClr val="C000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1207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17549</TotalTime>
  <Words>1</Words>
  <Application>Microsoft Macintosh PowerPoint</Application>
  <PresentationFormat>Широкоэкранный</PresentationFormat>
  <Paragraphs>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Белякова</dc:creator>
  <cp:lastModifiedBy>Наталья Белякова</cp:lastModifiedBy>
  <cp:revision>45</cp:revision>
  <cp:lastPrinted>2018-05-31T06:26:58Z</cp:lastPrinted>
  <dcterms:created xsi:type="dcterms:W3CDTF">2018-04-23T10:21:34Z</dcterms:created>
  <dcterms:modified xsi:type="dcterms:W3CDTF">2018-06-06T10:00:37Z</dcterms:modified>
</cp:coreProperties>
</file>