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2DD0C21-8FEE-4C18-8789-CC8ABE206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B51757-7607-4CEA-A0EE-3C5BDC2C1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7D9895D-72F2-4892-9934-C05547418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8244" y="1090346"/>
            <a:ext cx="6672464" cy="2562079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EF39256-F095-41C8-8707-6C1A665E8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AC0FDD-B009-47C8-9272-E5A38F447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FFFF"/>
                </a:solidFill>
              </a:rPr>
              <a:t>Выполнила: студентка </a:t>
            </a:r>
          </a:p>
          <a:p>
            <a:r>
              <a:rPr lang="ru-RU" dirty="0">
                <a:solidFill>
                  <a:srgbClr val="FFFFFF"/>
                </a:solidFill>
              </a:rPr>
              <a:t>23 группы ИПОСТ</a:t>
            </a:r>
          </a:p>
          <a:p>
            <a:r>
              <a:rPr lang="ru-RU" dirty="0">
                <a:solidFill>
                  <a:srgbClr val="FFFFFF"/>
                </a:solidFill>
              </a:rPr>
              <a:t>Кузнецова Алена </a:t>
            </a:r>
          </a:p>
          <a:p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238DB0A-373A-45B6-B670-13436ACDDE40}"/>
              </a:ext>
            </a:extLst>
          </p:cNvPr>
          <p:cNvSpPr/>
          <p:nvPr/>
        </p:nvSpPr>
        <p:spPr>
          <a:xfrm>
            <a:off x="1643271" y="5480080"/>
            <a:ext cx="5837735" cy="654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https://www.native-english.ru</a:t>
            </a:r>
            <a:endParaRPr lang="ru-RU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087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9455D4-3AB1-475B-8274-1AB92DEF2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E64AE3-6E8E-4994-8F37-D13BA86402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12192000" cy="6414868"/>
          </a:xfrm>
        </p:spPr>
      </p:pic>
    </p:spTree>
    <p:extLst>
      <p:ext uri="{BB962C8B-B14F-4D97-AF65-F5344CB8AC3E}">
        <p14:creationId xmlns:p14="http://schemas.microsoft.com/office/powerpoint/2010/main" val="3119090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00E5658-2294-44E4-81B6-AD5E9B5C6F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45165" y="0"/>
            <a:ext cx="12682330" cy="6858000"/>
          </a:xfrm>
        </p:spPr>
      </p:pic>
    </p:spTree>
    <p:extLst>
      <p:ext uri="{BB962C8B-B14F-4D97-AF65-F5344CB8AC3E}">
        <p14:creationId xmlns:p14="http://schemas.microsoft.com/office/powerpoint/2010/main" val="3767064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B8F15-F82F-426A-A4F7-E925777B4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0315786-CB50-43D1-ADDD-C1AA059BEA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12192000" cy="6096000"/>
          </a:xfrm>
        </p:spPr>
      </p:pic>
    </p:spTree>
    <p:extLst>
      <p:ext uri="{BB962C8B-B14F-4D97-AF65-F5344CB8AC3E}">
        <p14:creationId xmlns:p14="http://schemas.microsoft.com/office/powerpoint/2010/main" val="3143282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AE80CB-E41E-4734-949F-2339C0FD6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95F69B4-CA14-40AF-8289-798A8F17EF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88109" cy="6003235"/>
          </a:xfrm>
        </p:spPr>
      </p:pic>
    </p:spTree>
    <p:extLst>
      <p:ext uri="{BB962C8B-B14F-4D97-AF65-F5344CB8AC3E}">
        <p14:creationId xmlns:p14="http://schemas.microsoft.com/office/powerpoint/2010/main" val="1975065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E855E1-C9A9-4485-8B1C-03C4FF126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A75E60D-1CC9-4FD1-96FF-00F21CB151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269105" cy="6042991"/>
          </a:xfrm>
        </p:spPr>
      </p:pic>
    </p:spTree>
    <p:extLst>
      <p:ext uri="{BB962C8B-B14F-4D97-AF65-F5344CB8AC3E}">
        <p14:creationId xmlns:p14="http://schemas.microsoft.com/office/powerpoint/2010/main" val="2802311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29</TotalTime>
  <Words>15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Tw Cen MT</vt:lpstr>
      <vt:lpstr>Tw Cen MT Condensed</vt:lpstr>
      <vt:lpstr>Wingdings 3</vt:lpstr>
      <vt:lpstr>Интеграл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Алена Кузнецова</dc:creator>
  <cp:lastModifiedBy>Алена Кузнецова</cp:lastModifiedBy>
  <cp:revision>4</cp:revision>
  <dcterms:created xsi:type="dcterms:W3CDTF">2018-05-27T21:13:07Z</dcterms:created>
  <dcterms:modified xsi:type="dcterms:W3CDTF">2018-05-27T21:42:10Z</dcterms:modified>
</cp:coreProperties>
</file>