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BB7F6EB-7FFA-4EF1-809B-973E2704012A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F57D3C3-AF4A-4498-BB85-10927357B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81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6EB-7FFA-4EF1-809B-973E2704012A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D3C3-AF4A-4498-BB85-10927357B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97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6EB-7FFA-4EF1-809B-973E2704012A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D3C3-AF4A-4498-BB85-10927357B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669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6EB-7FFA-4EF1-809B-973E2704012A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D3C3-AF4A-4498-BB85-10927357B555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3014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6EB-7FFA-4EF1-809B-973E2704012A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D3C3-AF4A-4498-BB85-10927357B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744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6EB-7FFA-4EF1-809B-973E2704012A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D3C3-AF4A-4498-BB85-10927357B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560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6EB-7FFA-4EF1-809B-973E2704012A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D3C3-AF4A-4498-BB85-10927357B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921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6EB-7FFA-4EF1-809B-973E2704012A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D3C3-AF4A-4498-BB85-10927357B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368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6EB-7FFA-4EF1-809B-973E2704012A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D3C3-AF4A-4498-BB85-10927357B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9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6EB-7FFA-4EF1-809B-973E2704012A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D3C3-AF4A-4498-BB85-10927357B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97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6EB-7FFA-4EF1-809B-973E2704012A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D3C3-AF4A-4498-BB85-10927357B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90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6EB-7FFA-4EF1-809B-973E2704012A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D3C3-AF4A-4498-BB85-10927357B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86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6EB-7FFA-4EF1-809B-973E2704012A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D3C3-AF4A-4498-BB85-10927357B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778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6EB-7FFA-4EF1-809B-973E2704012A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D3C3-AF4A-4498-BB85-10927357B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36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6EB-7FFA-4EF1-809B-973E2704012A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D3C3-AF4A-4498-BB85-10927357B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0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6EB-7FFA-4EF1-809B-973E2704012A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D3C3-AF4A-4498-BB85-10927357B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44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6EB-7FFA-4EF1-809B-973E2704012A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D3C3-AF4A-4498-BB85-10927357B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79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F6EB-7FFA-4EF1-809B-973E2704012A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7D3C3-AF4A-4498-BB85-10927357B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045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Никополис-ад-</a:t>
            </a:r>
            <a:r>
              <a:rPr lang="ru-RU" dirty="0" err="1"/>
              <a:t>Иструм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История основания, современный вид и его культурное значение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10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387" y="65314"/>
            <a:ext cx="3932237" cy="1600200"/>
          </a:xfrm>
        </p:spPr>
        <p:txBody>
          <a:bodyPr/>
          <a:lstStyle/>
          <a:p>
            <a:r>
              <a:rPr lang="ru-RU" dirty="0" smtClean="0"/>
              <a:t>Основание города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982464"/>
            <a:ext cx="5891213" cy="4418409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 smtClean="0"/>
              <a:t>Нико́полис-ад-И́струм</a:t>
            </a:r>
            <a:r>
              <a:rPr lang="ru-RU" dirty="0" smtClean="0"/>
              <a:t> ― бывший римский и византийский город, основанный императором Траяном около 101―106 гг. н.э., на пересечении рек </a:t>
            </a:r>
            <a:r>
              <a:rPr lang="ru-RU" dirty="0" err="1" smtClean="0"/>
              <a:t>Янтра</a:t>
            </a:r>
            <a:r>
              <a:rPr lang="ru-RU" dirty="0" smtClean="0"/>
              <a:t>  и </a:t>
            </a:r>
            <a:r>
              <a:rPr lang="ru-RU" dirty="0" err="1" smtClean="0"/>
              <a:t>Росица</a:t>
            </a:r>
            <a:r>
              <a:rPr lang="ru-RU" dirty="0" smtClean="0"/>
              <a:t> в память своих побед над </a:t>
            </a:r>
            <a:r>
              <a:rPr lang="ru-RU" dirty="0" err="1" smtClean="0"/>
              <a:t>даками</a:t>
            </a:r>
            <a:r>
              <a:rPr lang="ru-RU" dirty="0" smtClean="0"/>
              <a:t>. Его руины находятся в селе </a:t>
            </a:r>
            <a:r>
              <a:rPr lang="ru-RU" dirty="0" err="1" smtClean="0"/>
              <a:t>Никюп</a:t>
            </a:r>
            <a:r>
              <a:rPr lang="ru-RU" dirty="0" smtClean="0"/>
              <a:t>, в 20 км к северу от Велико-Тырново в северной Болгарии. Город достиг своего процветания во времена правления Траяна, Адриана, </a:t>
            </a:r>
            <a:r>
              <a:rPr lang="ru-RU" dirty="0" err="1" smtClean="0"/>
              <a:t>Антонинов</a:t>
            </a:r>
            <a:r>
              <a:rPr lang="ru-RU" dirty="0" smtClean="0"/>
              <a:t> и династия Северов.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3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Постройка города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0" r="2346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Римляне строили Никополис-ад-</a:t>
            </a:r>
            <a:r>
              <a:rPr lang="ru-RU" dirty="0" err="1" smtClean="0"/>
              <a:t>Иструм</a:t>
            </a:r>
            <a:r>
              <a:rPr lang="ru-RU" dirty="0" smtClean="0"/>
              <a:t> согласно четкому плану по ортогональной системе – все улицы города были прямыми, располагались соответственно сторонам света и пересекались под углом 90°. Город занимал площадь около 30 гектаров. Изначально крепостной стены здесь не было, однако при возникновении угрозы набегов варваров в конце второго века ее все-таки возвели. С каждой стороны были построены ворота, главным входом в город считались западные, смотрящие в сторону Рима.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55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Устройство города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9" r="2347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У центральной площади – агора – найдены развалины колоннады, малого театра, общественных зданий и магазинов. Имелась и общественная баня, обнаружены остатки системы обогреваемых полов в некоторых зданиях. Предположительно, существовала даже открытая отопляемая зимой дорожка для прогулок.</a:t>
            </a:r>
          </a:p>
        </p:txBody>
      </p:sp>
    </p:spTree>
    <p:extLst>
      <p:ext uri="{BB962C8B-B14F-4D97-AF65-F5344CB8AC3E}">
        <p14:creationId xmlns:p14="http://schemas.microsoft.com/office/powerpoint/2010/main" val="40792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4" r="19904"/>
          <a:stretch>
            <a:fillRect/>
          </a:stretch>
        </p:blipFill>
        <p:spPr>
          <a:xfrm>
            <a:off x="5381625" y="647792"/>
            <a:ext cx="6149912" cy="48560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411" y="1053737"/>
            <a:ext cx="4040190" cy="4737463"/>
          </a:xfrm>
        </p:spPr>
        <p:txBody>
          <a:bodyPr/>
          <a:lstStyle/>
          <a:p>
            <a:r>
              <a:rPr lang="ru-RU" dirty="0" smtClean="0"/>
              <a:t>Город чеканил и собственные монеты. Обнаружено более 1000 видов бронзовых монет с разными изображениями из Никополис-ад-</a:t>
            </a:r>
            <a:r>
              <a:rPr lang="ru-RU" dirty="0" err="1" smtClean="0"/>
              <a:t>Иструма</a:t>
            </a:r>
            <a:r>
              <a:rPr lang="ru-RU" dirty="0" smtClean="0"/>
              <a:t>. Там жили люди разных религий, что объясняет и разные типы захоронений, найденные в районе. Некрополь города располагался по обе стороны дороги в Нове и в западном направлении. От него сохранилась 121 могила.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51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Разрушение города и его дальнейшая судьба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9" r="2347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 447 году город был разрушен гуннами под предводительством </a:t>
            </a:r>
            <a:r>
              <a:rPr lang="ru-RU" dirty="0" smtClean="0"/>
              <a:t>Аттилы.</a:t>
            </a:r>
            <a:r>
              <a:rPr lang="ru-RU" dirty="0"/>
              <a:t> Возможно, на самом деле поселение было покинуто ещё до начала V века</a:t>
            </a:r>
            <a:r>
              <a:rPr lang="ru-RU" dirty="0" smtClean="0"/>
              <a:t>.</a:t>
            </a:r>
            <a:r>
              <a:rPr lang="ru-RU" dirty="0"/>
              <a:t> В VI веке город был перестроен в мощную крепость где размещались в основном военные постройки и церквей, следуя общей тенденции, характерной для городов того века в придунайской </a:t>
            </a:r>
            <a:r>
              <a:rPr lang="ru-RU" dirty="0" smtClean="0"/>
              <a:t>зоне.</a:t>
            </a:r>
            <a:r>
              <a:rPr lang="ru-RU" dirty="0"/>
              <a:t> Самая большая площадь обширных руин (21,55 га) города не была занята поселенцами вновь: крепость занимала лишь четвертую часть старого города (5,75 га), в его юго-восточном углу. Никополис стал резиденцией епископа в начале византийского периода и был окончательно уничтожен в результате аварского нашествия в конце VI века. В средневековье здесь возникло болгарское поселение (с X по XIV век)</a:t>
            </a:r>
          </a:p>
        </p:txBody>
      </p:sp>
    </p:spTree>
    <p:extLst>
      <p:ext uri="{BB962C8B-B14F-4D97-AF65-F5344CB8AC3E}">
        <p14:creationId xmlns:p14="http://schemas.microsoft.com/office/powerpoint/2010/main" val="23378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Культурная ценность</a:t>
            </a:r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8" b="2998"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Является объектом всемирного наследия ЮНЕСКО с 1984 </a:t>
            </a:r>
            <a:r>
              <a:rPr lang="ru-RU" dirty="0" smtClean="0"/>
              <a:t>года (в 3 и 4 категории)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99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https://ru.wikipedia</a:t>
            </a:r>
            <a:endParaRPr lang="ru-RU" dirty="0" smtClean="0"/>
          </a:p>
          <a:p>
            <a:r>
              <a:rPr lang="ru-RU" dirty="0"/>
              <a:t>Иванов Т. К., Иванов Р. Т. </a:t>
            </a:r>
            <a:r>
              <a:rPr lang="ru-RU" dirty="0" err="1"/>
              <a:t>Никополис</a:t>
            </a:r>
            <a:r>
              <a:rPr lang="ru-RU" dirty="0"/>
              <a:t> ад </a:t>
            </a:r>
            <a:r>
              <a:rPr lang="ru-RU" dirty="0" err="1"/>
              <a:t>Иструм</a:t>
            </a:r>
            <a:r>
              <a:rPr lang="ru-RU" dirty="0"/>
              <a:t>. София, 1994</a:t>
            </a:r>
            <a:r>
              <a:rPr lang="ru-RU" dirty="0" smtClean="0"/>
              <a:t>.</a:t>
            </a:r>
          </a:p>
          <a:p>
            <a:r>
              <a:rPr lang="en-US" dirty="0" err="1"/>
              <a:t>Poulter</a:t>
            </a:r>
            <a:r>
              <a:rPr lang="en-US" dirty="0"/>
              <a:t>, Andrew. </a:t>
            </a:r>
            <a:r>
              <a:rPr lang="en-US" i="1" dirty="0" err="1"/>
              <a:t>Nicopolis</a:t>
            </a:r>
            <a:r>
              <a:rPr lang="en-US" i="1" dirty="0"/>
              <a:t> ad </a:t>
            </a:r>
            <a:r>
              <a:rPr lang="en-US" i="1" dirty="0" err="1"/>
              <a:t>Istrum</a:t>
            </a:r>
            <a:r>
              <a:rPr lang="en-US" i="1" dirty="0"/>
              <a:t>: A Roman, Late Roman and Early Byzantine </a:t>
            </a:r>
            <a:r>
              <a:rPr lang="en-US" i="1" dirty="0" smtClean="0"/>
              <a:t>City</a:t>
            </a:r>
            <a:endParaRPr lang="ru-RU" i="1" dirty="0" smtClean="0"/>
          </a:p>
          <a:p>
            <a:r>
              <a:rPr lang="en-US" dirty="0"/>
              <a:t>http://inbg.pro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760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218</TotalTime>
  <Words>293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Tw Cen MT</vt:lpstr>
      <vt:lpstr>Контур</vt:lpstr>
      <vt:lpstr>Никополис-ад-Иструм </vt:lpstr>
      <vt:lpstr>Основание города</vt:lpstr>
      <vt:lpstr>Постройка города</vt:lpstr>
      <vt:lpstr>Устройство города</vt:lpstr>
      <vt:lpstr> </vt:lpstr>
      <vt:lpstr>Разрушение города и его дальнейшая судьба</vt:lpstr>
      <vt:lpstr>Культурная ценность</vt:lpstr>
      <vt:lpstr>Источники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Никополис-ад-Иструм </dc:title>
  <dc:creator>Илья</dc:creator>
  <cp:lastModifiedBy>Илья</cp:lastModifiedBy>
  <cp:revision>12</cp:revision>
  <dcterms:created xsi:type="dcterms:W3CDTF">2018-02-22T06:18:47Z</dcterms:created>
  <dcterms:modified xsi:type="dcterms:W3CDTF">2018-03-01T07:19:27Z</dcterms:modified>
</cp:coreProperties>
</file>