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8" r:id="rId9"/>
    <p:sldId id="263" r:id="rId10"/>
    <p:sldId id="266" r:id="rId11"/>
    <p:sldId id="265" r:id="rId12"/>
    <p:sldId id="264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57FA-4A16-4714-9AAA-E8CB596B3ED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9C1B4-1225-4BCE-B24C-E558941A9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3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9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50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7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2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3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9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8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7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27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4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9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9C1B4-1225-4BCE-B24C-E558941A9E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7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568952" cy="2808312"/>
          </a:xfrm>
          <a:ln>
            <a:noFill/>
          </a:ln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5000" dirty="0" smtClean="0">
                <a:effectLst/>
              </a:rPr>
              <a:t>Экзаменационный проект «Почтовая станция»</a:t>
            </a:r>
            <a:endParaRPr lang="ru-RU" sz="5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54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964488" cy="2232248"/>
          </a:xfrm>
        </p:spPr>
        <p:txBody>
          <a:bodyPr>
            <a:normAutofit/>
          </a:bodyPr>
          <a:lstStyle/>
          <a:p>
            <a:pPr marL="45720" indent="457200">
              <a:buNone/>
            </a:pPr>
            <a:r>
              <a:rPr lang="ru-RU" dirty="0" smtClean="0"/>
              <a:t>Противоположную стену практически полностью занимает макет русской печи, на которой лежит восковая кукла ямщика, изображающая его отдыхающим после утомительного дня. Сцену с печью дополняет соответствующая утварь: горшки, ухваты, полотенца.</a:t>
            </a:r>
            <a:endParaRPr lang="ru-RU" dirty="0"/>
          </a:p>
        </p:txBody>
      </p:sp>
      <p:pic>
        <p:nvPicPr>
          <p:cNvPr id="6146" name="Picture 2" descr="C:\Users\Admin\Desktop\Поступление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17" y="1770572"/>
            <a:ext cx="5928606" cy="44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6246" y="6298906"/>
            <a:ext cx="310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Макет русской печи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02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5832648"/>
          </a:xfrm>
        </p:spPr>
        <p:txBody>
          <a:bodyPr/>
          <a:lstStyle/>
          <a:p>
            <a:pPr marL="45720" indent="457200">
              <a:buNone/>
            </a:pPr>
            <a:r>
              <a:rPr lang="ru-RU" dirty="0" smtClean="0"/>
              <a:t>По другой стороне представлено облачение ямщиков. В витринах на вешалках показаны армяки, тулупы, шапки, кожухи, кушаки, рукавицы и т. д. Между витринами развешаны рисунки, несколько подлинников и копий старых фотографий, на которых изображены ямщики. Всё сопровождается этикетками с пояснениями.</a:t>
            </a:r>
            <a:endParaRPr lang="ru-RU" dirty="0"/>
          </a:p>
        </p:txBody>
      </p:sp>
      <p:pic>
        <p:nvPicPr>
          <p:cNvPr id="5123" name="Picture 3" descr="C:\Users\Admin\Desktop\Поступление\d8370766c4ab28efa2e81874bb27f169_i-1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663622"/>
            <a:ext cx="3816424" cy="33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Поступление\0_bbd2f_745a26aa_X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8" y="2799199"/>
            <a:ext cx="4824536" cy="32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9408" y="618765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Ямщик, 1880-е гг.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27258" y="6087399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Одежда ямщика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9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1" y="260648"/>
            <a:ext cx="5515879" cy="394559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Последнюю стену занимает образ ямщика в культуре. Здесь висят репродукции картин известных художников, на которых запечатлён ямщик. Также в витрине </a:t>
            </a:r>
            <a:r>
              <a:rPr lang="ru-RU" dirty="0"/>
              <a:t>находятся </a:t>
            </a:r>
            <a:r>
              <a:rPr lang="ru-RU" dirty="0" smtClean="0"/>
              <a:t>книги </a:t>
            </a:r>
            <a:r>
              <a:rPr lang="ru-RU" dirty="0"/>
              <a:t>со стихами Пушкина А. С., Есенина С. А., Некрасова Н. А., где упоминается </a:t>
            </a:r>
            <a:r>
              <a:rPr lang="ru-RU" dirty="0" smtClean="0"/>
              <a:t>ямщик, и рассказы </a:t>
            </a:r>
            <a:r>
              <a:rPr lang="ru-RU" dirty="0"/>
              <a:t>Чехова А. П. «Происшествие» и «Почта</a:t>
            </a:r>
            <a:r>
              <a:rPr lang="ru-RU" dirty="0" smtClean="0"/>
              <a:t>». Отдельным текстом на стене вывешена цитата из стихотворения </a:t>
            </a:r>
            <a:r>
              <a:rPr lang="ru-RU" dirty="0"/>
              <a:t>А. С. </a:t>
            </a:r>
            <a:r>
              <a:rPr lang="ru-RU" dirty="0" smtClean="0"/>
              <a:t>Пушкина</a:t>
            </a:r>
            <a:r>
              <a:rPr lang="ru-RU" dirty="0"/>
              <a:t> </a:t>
            </a:r>
            <a:r>
              <a:rPr lang="ru-RU" dirty="0" smtClean="0"/>
              <a:t>«Зимняя дорога».</a:t>
            </a:r>
            <a:endParaRPr lang="ru-RU" dirty="0"/>
          </a:p>
          <a:p>
            <a:pPr marL="45720" indent="457200">
              <a:buNone/>
            </a:pPr>
            <a:r>
              <a:rPr lang="ru-RU" dirty="0" smtClean="0"/>
              <a:t>Здесь же находится проигрыватель, который воспроизводит записи народных песен и романсов о ямщиках.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Admin\Desktop\Поступление\531012014193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0819"/>
            <a:ext cx="3094394" cy="38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5391" y="580790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</a:t>
            </a:r>
            <a:r>
              <a:rPr lang="ru-RU" dirty="0"/>
              <a:t>. А. </a:t>
            </a:r>
            <a:r>
              <a:rPr lang="ru-RU" dirty="0" smtClean="0"/>
              <a:t>Тропинин</a:t>
            </a:r>
            <a:r>
              <a:rPr lang="ru-RU" dirty="0"/>
              <a:t> «Ямщик, опирающийся на кнутовище</a:t>
            </a:r>
            <a:r>
              <a:rPr lang="ru-RU" dirty="0" smtClean="0"/>
              <a:t>». 1820-е гг.</a:t>
            </a:r>
            <a:endParaRPr lang="ru-RU" dirty="0"/>
          </a:p>
        </p:txBody>
      </p:sp>
      <p:pic>
        <p:nvPicPr>
          <p:cNvPr id="4099" name="Picture 3" descr="C:\Users\Admin\Desktop\Поступление\1024px-Sverchkov_TroykaZimoy8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" y="4005064"/>
            <a:ext cx="3851920" cy="22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969" y="6381328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. Е. </a:t>
            </a:r>
            <a:r>
              <a:rPr lang="ru-RU" dirty="0"/>
              <a:t>Сверчков. Тройка </a:t>
            </a:r>
            <a:r>
              <a:rPr lang="ru-RU" dirty="0" smtClean="0"/>
              <a:t>зимой. 1888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96752"/>
            <a:ext cx="6832848" cy="4122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Проектировщик экспозиции – Беляева Дарья Дмитриевна. 05.06.2018 г.</a:t>
            </a:r>
          </a:p>
        </p:txBody>
      </p:sp>
    </p:spTree>
    <p:extLst>
      <p:ext uri="{BB962C8B-B14F-4D97-AF65-F5344CB8AC3E}">
        <p14:creationId xmlns:p14="http://schemas.microsoft.com/office/powerpoint/2010/main" val="14419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8181528" cy="4968552"/>
          </a:xfrm>
        </p:spPr>
        <p:txBody>
          <a:bodyPr/>
          <a:lstStyle/>
          <a:p>
            <a:pPr marL="45720" indent="457200">
              <a:buNone/>
            </a:pPr>
            <a:r>
              <a:rPr lang="ru-RU" dirty="0" smtClean="0"/>
              <a:t>Цель создания музея – познакомить посетителей с назначением и  устройством почтовой станции конца </a:t>
            </a:r>
            <a:r>
              <a:rPr lang="en-US" dirty="0" smtClean="0"/>
              <a:t>XVIII</a:t>
            </a:r>
            <a:r>
              <a:rPr lang="ru-RU" dirty="0"/>
              <a:t> </a:t>
            </a:r>
            <a:r>
              <a:rPr lang="ru-RU" dirty="0" smtClean="0"/>
              <a:t>– первой половины </a:t>
            </a:r>
            <a:r>
              <a:rPr lang="en-US" dirty="0" smtClean="0"/>
              <a:t>XIX</a:t>
            </a:r>
            <a:r>
              <a:rPr lang="ru-RU" dirty="0" smtClean="0"/>
              <a:t> веков, а также расширить знания о почтовой службе России.</a:t>
            </a:r>
          </a:p>
          <a:p>
            <a:pPr indent="457200">
              <a:buNone/>
            </a:pPr>
            <a:r>
              <a:rPr lang="ru-RU" dirty="0" smtClean="0"/>
              <a:t>Для создания музея используется типовое одноэтажное здание начала </a:t>
            </a:r>
            <a:r>
              <a:rPr lang="en-US" dirty="0"/>
              <a:t>XIX</a:t>
            </a:r>
            <a:r>
              <a:rPr lang="ru-RU" dirty="0"/>
              <a:t> </a:t>
            </a:r>
            <a:r>
              <a:rPr lang="ru-RU" dirty="0" smtClean="0"/>
              <a:t>в., где ранее уже находилась почтовая станция. Хозяйственные постройки и ограда почтовой станции, образовывавшая двор, не сохранились, поэтому музей будет располагаться только в здании. </a:t>
            </a:r>
          </a:p>
          <a:p>
            <a:pPr indent="457200">
              <a:buNone/>
            </a:pPr>
            <a:r>
              <a:rPr lang="ru-RU" dirty="0" smtClean="0"/>
              <a:t>Здание обладает средней сохранностью, поэтому понадобится ремонт внутренних помещений и </a:t>
            </a:r>
            <a:r>
              <a:rPr lang="ru-RU" dirty="0" smtClean="0"/>
              <a:t>реставрация </a:t>
            </a:r>
            <a:r>
              <a:rPr lang="ru-RU" dirty="0" smtClean="0"/>
              <a:t>внешней отделки.</a:t>
            </a:r>
          </a:p>
          <a:p>
            <a:pPr indent="45720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92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Историческая </a:t>
            </a:r>
            <a:r>
              <a:rPr lang="ru-RU" sz="4000" dirty="0" smtClean="0">
                <a:effectLst/>
              </a:rPr>
              <a:t>справка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352928" cy="5112568"/>
          </a:xfrm>
        </p:spPr>
        <p:txBody>
          <a:bodyPr/>
          <a:lstStyle/>
          <a:p>
            <a:pPr marL="45720" indent="457200">
              <a:buNone/>
            </a:pPr>
            <a:r>
              <a:rPr lang="ru-RU" dirty="0"/>
              <a:t>Казенные здания почтовых станций начали строиться на </a:t>
            </a:r>
            <a:r>
              <a:rPr lang="ru-RU" dirty="0" smtClean="0"/>
              <a:t>дорогах Российской </a:t>
            </a:r>
            <a:r>
              <a:rPr lang="ru-RU" dirty="0"/>
              <a:t>империи с конца XVIII века для удобства </a:t>
            </a:r>
            <a:r>
              <a:rPr lang="ru-RU" dirty="0" smtClean="0"/>
              <a:t>перевозки </a:t>
            </a:r>
            <a:r>
              <a:rPr lang="ru-RU" dirty="0"/>
              <a:t>почты и </a:t>
            </a:r>
            <a:r>
              <a:rPr lang="ru-RU" dirty="0" smtClean="0"/>
              <a:t>проезда </a:t>
            </a:r>
            <a:r>
              <a:rPr lang="ru-RU" dirty="0"/>
              <a:t>пассажиров « на почтовых</a:t>
            </a:r>
            <a:r>
              <a:rPr lang="ru-RU" dirty="0" smtClean="0"/>
              <a:t>».</a:t>
            </a:r>
          </a:p>
          <a:p>
            <a:pPr marL="45720" indent="457200">
              <a:buNone/>
            </a:pPr>
            <a:r>
              <a:rPr lang="ru-RU" dirty="0"/>
              <a:t>Сами почтовые станции (или станы) появились значительно раньше. Для скоростной пересылки государственной почты гонцами в ряде сел и городов обязаны были держать подменных </a:t>
            </a:r>
            <a:r>
              <a:rPr lang="ru-RU" dirty="0" smtClean="0"/>
              <a:t>лошадей. Предшественниками </a:t>
            </a:r>
            <a:r>
              <a:rPr lang="ru-RU" dirty="0"/>
              <a:t>почтовых станций, где держали подменных лошадей, была возможность остановиться и отдохнуть, </a:t>
            </a:r>
            <a:r>
              <a:rPr lang="ru-RU" dirty="0" smtClean="0"/>
              <a:t>были ямы с постоялыми дворами, образованные еще с XIII в. </a:t>
            </a:r>
          </a:p>
        </p:txBody>
      </p:sp>
    </p:spTree>
    <p:extLst>
      <p:ext uri="{BB962C8B-B14F-4D97-AF65-F5344CB8AC3E}">
        <p14:creationId xmlns:p14="http://schemas.microsoft.com/office/powerpoint/2010/main" val="21820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38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Входная зона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5306496" cy="5112568"/>
          </a:xfrm>
        </p:spPr>
        <p:txBody>
          <a:bodyPr>
            <a:normAutofit lnSpcReduction="10000"/>
          </a:bodyPr>
          <a:lstStyle/>
          <a:p>
            <a:pPr marL="45720" indent="457200">
              <a:buNone/>
            </a:pPr>
            <a:r>
              <a:rPr lang="ru-RU" dirty="0" smtClean="0"/>
              <a:t>Так как музей находится в отдельно стоящем здании, его осмотр начинается с входной зоны, где с одной стороны находятся касса, небольшая витрина с сувенирами и </a:t>
            </a:r>
            <a:r>
              <a:rPr lang="ru-RU" dirty="0"/>
              <a:t>служебное помещение, где находится администрация </a:t>
            </a:r>
            <a:r>
              <a:rPr lang="ru-RU" dirty="0" smtClean="0"/>
              <a:t>музея. У кассы размещена информация о работе музея и оплате. С другой стороны находятся уборные и гардероб.</a:t>
            </a:r>
          </a:p>
          <a:p>
            <a:pPr marL="45720" indent="457200">
              <a:buNone/>
            </a:pPr>
            <a:r>
              <a:rPr lang="ru-RU" dirty="0" smtClean="0"/>
              <a:t>Для того, чтобы подготовить восприятие посетителей, в оформлении кассы, сувенирной витрины и гардероба используются элементы полосатого верстового столба.</a:t>
            </a:r>
            <a:endParaRPr lang="ru-RU" dirty="0"/>
          </a:p>
        </p:txBody>
      </p:sp>
      <p:pic>
        <p:nvPicPr>
          <p:cNvPr id="1026" name="Picture 2" descr="C:\Users\Admin\Desktop\Поступление\8972fd8ed70fefe62bd5fa669f8500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59" y="1412776"/>
            <a:ext cx="3046431" cy="40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661248"/>
            <a:ext cx="412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Верстовой столб </a:t>
            </a:r>
            <a:r>
              <a:rPr lang="ru-RU" sz="1600" dirty="0"/>
              <a:t>Государевой </a:t>
            </a:r>
            <a:r>
              <a:rPr lang="ru-RU" sz="1600" dirty="0" err="1"/>
              <a:t>Бабиновской</a:t>
            </a:r>
            <a:r>
              <a:rPr lang="ru-RU" sz="1600" dirty="0"/>
              <a:t> </a:t>
            </a:r>
            <a:r>
              <a:rPr lang="ru-RU" sz="1600" dirty="0" smtClean="0"/>
              <a:t>дороги. Россия, Пермский край, Соликамск.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70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03354" cy="4122792"/>
          </a:xfrm>
        </p:spPr>
        <p:txBody>
          <a:bodyPr/>
          <a:lstStyle/>
          <a:p>
            <a:pPr marL="45720" indent="457200">
              <a:buNone/>
            </a:pPr>
            <a:r>
              <a:rPr lang="ru-RU" dirty="0" smtClean="0"/>
              <a:t>На одной из стен входной зоны находится увеличенная репродукция Дорожной карты Российской империи, на которую нанесены крупные почтовые тракты. Карта также настраивает посетителей на основную тематику данного музея.</a:t>
            </a:r>
            <a:endParaRPr lang="ru-RU" dirty="0"/>
          </a:p>
        </p:txBody>
      </p:sp>
      <p:pic>
        <p:nvPicPr>
          <p:cNvPr id="2050" name="Picture 2" descr="C:\Users\Admin\Downloads\1809._Дорожная_карта_Российской_импер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80" y="1700808"/>
            <a:ext cx="5760640" cy="45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412686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Дорожная карта Российской империи, 1809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6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Зал 1</a:t>
            </a:r>
            <a:r>
              <a:rPr lang="ru-RU" sz="3200" dirty="0" smtClean="0">
                <a:effectLst/>
              </a:rPr>
              <a:t>. Контора станционного смотрителя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640960" cy="3456384"/>
          </a:xfrm>
        </p:spPr>
        <p:txBody>
          <a:bodyPr/>
          <a:lstStyle/>
          <a:p>
            <a:pPr marL="45720" indent="457200">
              <a:buNone/>
            </a:pPr>
            <a:r>
              <a:rPr lang="ru-RU" dirty="0" smtClean="0"/>
              <a:t>Две стены зала полностью переносит зрителей в настоящую контору станционного смотрителя. Предметы мебели соответствуют заявленному времени. Вдоль стен стоят шкафы, комоды, стулья, письменный стол, висят часы и портрет императора. Особенно выделяется письменный стол, на нем находятся письменные принадлежности, лампа. Рядом со столом находится манекен, на который надета форма работника почтовой службы. </a:t>
            </a:r>
            <a:endParaRPr lang="ru-RU" dirty="0"/>
          </a:p>
        </p:txBody>
      </p:sp>
      <p:pic>
        <p:nvPicPr>
          <p:cNvPr id="7170" name="Picture 2" descr="C:\Users\Admin\Desktop\Поступление\800px-Офис_почтовой_стан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3717032"/>
            <a:ext cx="38884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Предметы ничем не огорожены от посетителей, но рядом с ними находятся значки, предупреждающие, что трогать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запрещено.</a:t>
            </a:r>
          </a:p>
          <a:p>
            <a:pPr indent="457200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мебели находятся  этикетки.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4017600"/>
          </a:xfrm>
        </p:spPr>
        <p:txBody>
          <a:bodyPr/>
          <a:lstStyle/>
          <a:p>
            <a:pPr marL="45720" indent="457200">
              <a:buNone/>
            </a:pPr>
            <a:r>
              <a:rPr lang="ru-RU" dirty="0" smtClean="0"/>
              <a:t>Вдоль другой стены расположен крупный макет почтовой станции со всеми хозяйственными постройками, некоторые </a:t>
            </a:r>
            <a:r>
              <a:rPr lang="ru-RU" dirty="0"/>
              <a:t>дома макета показаны в разрезе</a:t>
            </a:r>
            <a:r>
              <a:rPr lang="ru-RU" dirty="0" smtClean="0"/>
              <a:t>. На основе макета можно показать все постройки, утраченные данной станцией, и рассказать, как устроена работа </a:t>
            </a:r>
            <a:r>
              <a:rPr lang="ru-RU" dirty="0"/>
              <a:t>любой </a:t>
            </a:r>
            <a:r>
              <a:rPr lang="ru-RU" dirty="0" smtClean="0"/>
              <a:t>почтовой станции. Каждое строение помечено цифрой, рядом с макетом находится пояснительная этикетка, где отмечены названия каждого строения.</a:t>
            </a:r>
            <a:endParaRPr lang="ru-RU" dirty="0"/>
          </a:p>
        </p:txBody>
      </p:sp>
      <p:pic>
        <p:nvPicPr>
          <p:cNvPr id="8194" name="Picture 2" descr="C:\Users\Admin\Desktop\Поступление\42fef3755c3742a75da3ddd84e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3" y="2987279"/>
            <a:ext cx="5400600" cy="35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0157" y="6488668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Макет почтовой станции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3945592"/>
          </a:xfrm>
        </p:spPr>
        <p:txBody>
          <a:bodyPr>
            <a:normAutofit fontScale="92500" lnSpcReduction="10000"/>
          </a:bodyPr>
          <a:lstStyle/>
          <a:p>
            <a:pPr marL="45720" indent="457200">
              <a:buNone/>
            </a:pPr>
            <a:r>
              <a:rPr lang="ru-RU" dirty="0" smtClean="0"/>
              <a:t>Последняя стена бегло представляет историю почтовой службы начиная от возникновения ямской повинности. В витринах представлены копии документов, рисунков, изображающих ямские избы и сцены с почтовых станций. Рядом находятся сопроводительные тексты с историческими справками. </a:t>
            </a:r>
          </a:p>
          <a:p>
            <a:pPr marL="45720" indent="457200">
              <a:buNone/>
            </a:pPr>
            <a:r>
              <a:rPr lang="ru-RU" dirty="0" smtClean="0"/>
              <a:t>На стенах висят подлинные старые фотографии и копии, где изображены почтовые станции, и современные фотографии сохранившихся зданий почтовых станций, представляющие всё разнообразие. </a:t>
            </a:r>
          </a:p>
          <a:p>
            <a:pPr marL="45720" indent="457200">
              <a:buNone/>
            </a:pPr>
            <a:r>
              <a:rPr lang="ru-RU" dirty="0" smtClean="0"/>
              <a:t>Одна из витрин посвящена образу станционного смотрителя из повести А. С. Пушкина «Станционный смотритель». Иллюстрации повести дополнены цитатами из повести. </a:t>
            </a:r>
            <a:endParaRPr lang="ru-RU" dirty="0"/>
          </a:p>
        </p:txBody>
      </p:sp>
      <p:pic>
        <p:nvPicPr>
          <p:cNvPr id="9218" name="Picture 2" descr="C:\Users\Admin\Desktop\Поступление\300px-Houttakin_postita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56" y="3937550"/>
            <a:ext cx="4057600" cy="24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412686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Почтовая станция на почтовом тракте, 1832г.</a:t>
            </a:r>
          </a:p>
        </p:txBody>
      </p:sp>
    </p:spTree>
    <p:extLst>
      <p:ext uri="{BB962C8B-B14F-4D97-AF65-F5344CB8AC3E}">
        <p14:creationId xmlns:p14="http://schemas.microsoft.com/office/powerpoint/2010/main" val="19561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</a:rPr>
              <a:t>Зал 2. Ямщицкая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3" y="1052736"/>
            <a:ext cx="4323197" cy="5688632"/>
          </a:xfrm>
        </p:spPr>
        <p:txBody>
          <a:bodyPr>
            <a:normAutofit fontScale="92500" lnSpcReduction="20000"/>
          </a:bodyPr>
          <a:lstStyle/>
          <a:p>
            <a:pPr marL="45720" indent="457200">
              <a:buNone/>
            </a:pPr>
            <a:r>
              <a:rPr lang="ru-RU" dirty="0" smtClean="0"/>
              <a:t>Экспозиция данного зала основное внимание уделяет фигуре ямщика, который является неотъемлемой частью почтовой станции, и без которого немыслимы перевозки.</a:t>
            </a:r>
          </a:p>
          <a:p>
            <a:pPr marL="45720" indent="457200">
              <a:buNone/>
            </a:pPr>
            <a:r>
              <a:rPr lang="ru-RU" dirty="0" smtClean="0"/>
              <a:t> По одной стене комнаты, как если бы это была деревянная хозяйственная постройка, развешаны приспособления для перевозок: конская упряжь, хомуты, кнуты, и другие детали гужевого транспорта. Под каждым приспособлением находится этикетка, поясняющая назначение данного предмета.  В углу стоит простой деревянный стол с лавками  и простой посудой, где ямщики могли передохнуть и перекусить после долгой езды.  </a:t>
            </a:r>
          </a:p>
        </p:txBody>
      </p:sp>
      <p:pic>
        <p:nvPicPr>
          <p:cNvPr id="3074" name="Picture 2" descr="C:\Users\Admin\Desktop\Поступление\st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01" y="1700808"/>
            <a:ext cx="4533786" cy="30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894</TotalTime>
  <Words>852</Words>
  <Application>Microsoft Office PowerPoint</Application>
  <PresentationFormat>Экран (4:3)</PresentationFormat>
  <Paragraphs>49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Экзаменационный проект «Почтовая станция»</vt:lpstr>
      <vt:lpstr>Презентация PowerPoint</vt:lpstr>
      <vt:lpstr>Историческая справка</vt:lpstr>
      <vt:lpstr>Входная зона</vt:lpstr>
      <vt:lpstr>Презентация PowerPoint</vt:lpstr>
      <vt:lpstr>Зал 1. Контора станционного смотрителя  </vt:lpstr>
      <vt:lpstr>Презентация PowerPoint</vt:lpstr>
      <vt:lpstr>Презентация PowerPoint</vt:lpstr>
      <vt:lpstr>Зал 2. Ямщицкая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2018-06-05T15:17:19Z</dcterms:created>
  <dcterms:modified xsi:type="dcterms:W3CDTF">2018-06-06T06:27:45Z</dcterms:modified>
</cp:coreProperties>
</file>