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32A58-4DA9-4948-8550-D6D2471116EF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1E56B-C706-4490-B6CD-3C8D01DB3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1E56B-C706-4490-B6CD-3C8D01DB30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5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7AAF-0AE8-48F0-AA2A-510B9F0FF99B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B28D-25A4-4933-9A94-E2D3F5F692DB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84A-5147-4779-92F5-82F614D80A53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EA13-9EEE-4C7B-950B-2483174D7929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ED48-80B5-4E22-8D84-05D47A78903F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EF43-6132-4869-BA58-7292FB6F2836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EF2D-9507-47E1-B2CB-A6CC0F0B9EAA}" type="datetime1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5A199-28C5-4849-9E3B-6192FC52A257}" type="datetime1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C711-85F9-42D6-93C5-F3760F38B4C5}" type="datetime1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B750-2239-49DA-A7E2-1E293974F30E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E907-E9C4-494D-8793-1BF4ABD69D9A}" type="datetime1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F9FA-54AF-412A-8D16-C1F53F894640}" type="datetime1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ra-sofia.com/sf1890sv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6472"/>
            <a:ext cx="8856984" cy="341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58474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Столицата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е София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5047483"/>
            <a:ext cx="4140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Подготвила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студентка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Твеския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държавен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История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културното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наследство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Крылова Д.А.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809 г.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българският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Крум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завладява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градът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Средец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бил важен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център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Първото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българско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царство.</a:t>
            </a:r>
          </a:p>
          <a:p>
            <a:endParaRPr lang="ru-RU" dirty="0"/>
          </a:p>
        </p:txBody>
      </p:sp>
      <p:pic>
        <p:nvPicPr>
          <p:cNvPr id="9218" name="Picture 2" descr="https://upload.wikimedia.org/wikipedia/commons/0/01/Bulgaria_krum_map_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52728" cy="4755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5439" y="3594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NedelyaChurch Sof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2" y="1340768"/>
            <a:ext cx="7056784" cy="502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10 век е построена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«Света Неделя».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наречена на Света Неделя, 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истинското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Кириаки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Никомидийская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втория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третия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век. живее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светица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великомъченица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Кириаки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112" y="635051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3071" y="949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11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57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XVIII век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получава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статута на "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катедрала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".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Мощите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Стефан ІІ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преместени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наречена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името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"Свети крал".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средата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XIX век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изгоряла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построена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отново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1266" name="Picture 2" descr="https://upload.wikimedia.org/wikipedia/commons/thumb/d/dd/Coffin_of_relic_Stefan_Uro%C5%A1_II_Milutin_2.jpg/800px-Coffin_of_relic_Stefan_Uro%C5%A1_II_Milut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6012"/>
            <a:ext cx="566463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5301208"/>
            <a:ext cx="2951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Раклата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мощите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свети Стефан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272" y="1902023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Света Неделя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ТвДУ Крылова Д.А. 2018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823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yana Churc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31" y="824345"/>
            <a:ext cx="7159593" cy="536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6267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Важен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паметник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время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Боянската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3594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6/65/Desis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3" y="1484784"/>
            <a:ext cx="3781425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upload.wikimedia.org/wikipedia/commons/e/ed/Kalojan_desisl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3" y="980728"/>
            <a:ext cx="4317540" cy="528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68560" y="508518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ктиторски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Боянската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църква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104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89293" y="4826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vP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03862" cy="465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1382 г. София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превзета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османските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завоеватели. От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период е построена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Света Петка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Самарджийская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104" y="6353705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2295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ечеть баня баши со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12" y="1700808"/>
            <a:ext cx="6353200" cy="483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Паметник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османската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архитектура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джамия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Баня Баши.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Джамия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построена е 1567 година.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Днес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София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единствената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активна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джамия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8104" y="6357596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0412" y="6163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4153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построен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паметник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“Св.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Александър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Невски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Храмът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построен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20-ти век.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Храмът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осветен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1924 г.</a:t>
            </a:r>
          </a:p>
        </p:txBody>
      </p:sp>
      <p:pic>
        <p:nvPicPr>
          <p:cNvPr id="3" name="Picture 2" descr="Картинки по запросу храм александра невского со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24192" cy="489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92080" y="6421969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25386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d/df/%D0%A6%D0%B0%D1%80%D1%8E_%D0%BE%D1%81%D0%B2%D0%BE%D0%B1%D0%BE%D0%B4%D0%B8%D1%82%D0%B5%D0%BB%D1%8E_%D0%BF%D1%80%D0%B8%D0%B7%D0%BD%D0%B0%D1%82%D0%B5%D0%BB%D0%BD%D0%B0_%D0%91%D1%8A%D0%BB%D0%B3%D0%B0%D1%80%D0%B8%D1%8F_-_panoramio.jpg/325px-%D0%A6%D0%B0%D1%80%D1%8E_%D0%BE%D1%81%D0%B2%D0%BE%D0%B1%D0%BE%D0%B4%D0%B8%D1%82%D0%B5%D0%BB%D1%8E_%D0%BF%D1%80%D0%B8%D0%B7%D0%BD%D0%B0%D1%82%D0%B5%D0%BB%D0%BD%D0%B0_%D0%91%D1%8A%D0%BB%D0%B3%D0%B0%D1%80%D0%B8%D1%8F_-_panoram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88432" cy="518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572" y="582831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Паметникът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Царя-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Освободител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340768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Паметникът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Царя-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свободител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построен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чест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Освобождението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Руския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народ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лицето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руския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император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Александър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символ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българската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свобода.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12432" y="6292083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5705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«Свети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Седмочисленици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посветена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Светите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Киррилл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Методий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техните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Климент, Наум, Горазд, Сава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Ангеларий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 Построена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1903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мястото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Черната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джамия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1528.</a:t>
            </a:r>
          </a:p>
        </p:txBody>
      </p:sp>
      <p:pic>
        <p:nvPicPr>
          <p:cNvPr id="15362" name="Picture 2" descr="SvetiSedmochislenitsiChurch-Sofi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808"/>
            <a:ext cx="624405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56154" y="6371372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83466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софия болгария 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2" y="400828"/>
            <a:ext cx="429593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7" y="1994366"/>
            <a:ext cx="496085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София е неповторим град 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от 7000-годишна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88605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36405" y="3570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2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76800" y="6306351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театр иван ваз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28792" cy="4749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667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Народния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театър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София е построен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1907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година.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Театърът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носи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името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класика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поет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писател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Иван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Вазов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983466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pPr/>
              <a:t>20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5220072" y="6309320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11663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cs typeface="Times New Roman" pitchFamily="18" charset="0"/>
              </a:rPr>
              <a:t>21</a:t>
            </a:fld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396061"/>
            <a:ext cx="7663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вниманието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Неолитно-селище-София-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276"/>
            <a:ext cx="4931287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641" y="3284984"/>
            <a:ext cx="8870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древнито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неолитно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селище от VI – V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хилядолетие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Христа.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е град на сердите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тракийско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племе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Наречен е от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римляните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Сердика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Градски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център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Сердика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не 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променил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местоположението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днес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2188" y="2763306"/>
            <a:ext cx="221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Неолитно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-селище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София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436096" y="6309320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-262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3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лавий Валерий Аврелий Констан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944425"/>
            <a:ext cx="345543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5438" y="908721"/>
            <a:ext cx="56885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април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311 г. император Константин Великий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подготвил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известния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Едикт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толерантността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разрешил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християнското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вероизповедание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Римската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империя.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Сердика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превръща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родината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Свободната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5344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 Великий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82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София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508104" y="6349970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4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3172"/>
            <a:ext cx="867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343 г.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Сердика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провежда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важният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Сердикийски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събор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Дълго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той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определян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Вселенски. Вероятно той се е провел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имперския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комплекс около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Ротондата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«Свети Георги».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ротонда святого геор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86" y="1702832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-561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5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64088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отонда святого георг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" y="1772816"/>
            <a:ext cx="4572000" cy="3876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7368" y="1772816"/>
            <a:ext cx="44999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Ротондата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била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осветена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около 330 г.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най-старата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запазена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действаща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София 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най-древнита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действаща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света.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запазени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5 слоя стенописи от 6-ти до 16-ти век.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1368" y="188640"/>
            <a:ext cx="411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latin typeface="Times New Roman" pitchFamily="18" charset="0"/>
                <a:cs typeface="Times New Roman" pitchFamily="18" charset="0"/>
              </a:rPr>
              <a:t>Свети Георги </a:t>
            </a: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g-BG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419564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7996" y="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b/b3/Fresco_in_Rotunda_St_George_III_c._AD_in_Sofia_Bulgaria.jpg/800px-Fresco_in_Rotunda_St_George_III_c._AD_in_Sofia_Bulg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3608083" cy="5294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b/bd/Bulgaria_Bulgaria-0529_-_Church_of_St_George_%287390192098%29.jpg/800px-Bulgaria_Bulgaria-0529_-_Church_of_St_George_%287390192098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3" y="113302"/>
            <a:ext cx="3756939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400" y="537598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стенопис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първия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 9 – 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627519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Интерьор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Ротондата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иконостас</a:t>
            </a:r>
          </a:p>
        </p:txBody>
      </p:sp>
      <p:pic>
        <p:nvPicPr>
          <p:cNvPr id="6" name="ansambl-kovcheg-gospodi-vozzvah-k-te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305087"/>
            <a:ext cx="609600" cy="6096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5420816" y="6366992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-3246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7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обор Святой Софии (Соф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44683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3776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император Юстиниан I Велики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век) е построена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базиликата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«Света София»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92080" y="6381328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2209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3/3f/StSophiaChurch-Sofia-10.jpg/800px-StSophiaChurch-Sofia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34280"/>
            <a:ext cx="5903445" cy="4390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39214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построена 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четверти век.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Базиликата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„Света София”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посветена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Светата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Премъдрост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Божия.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Днешната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църква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внушителен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мащаб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390" y="386630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Интериор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църквата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57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Света София</a:t>
            </a:r>
            <a:endParaRPr lang="ru-RU" sz="28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436096" y="6309320"/>
            <a:ext cx="2895600" cy="365125"/>
          </a:xfrm>
        </p:spPr>
        <p:txBody>
          <a:bodyPr/>
          <a:lstStyle/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ТвДУ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Крылова Д.А. 2018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1976" y="969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635</Words>
  <Application>Microsoft Office PowerPoint</Application>
  <PresentationFormat>Экран (4:3)</PresentationFormat>
  <Paragraphs>77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16</cp:revision>
  <dcterms:created xsi:type="dcterms:W3CDTF">2018-03-30T06:34:49Z</dcterms:created>
  <dcterms:modified xsi:type="dcterms:W3CDTF">2018-05-30T13:45:53Z</dcterms:modified>
</cp:coreProperties>
</file>