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637010" cy="882119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Подготовила: студентка 1 курса магистратуры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Крылова Д.А.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Охранное законодательство в России в </a:t>
            </a:r>
            <a:r>
              <a:rPr lang="en-US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XVIII-XIX</a:t>
            </a:r>
            <a:r>
              <a:rPr lang="ru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веках</a:t>
            </a:r>
            <a:endParaRPr lang="ru-RU" sz="6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1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76470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276872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1.«Представления о памятниках в допетровской Руси»</a:t>
            </a:r>
          </a:p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2.Время государственных инструкций</a:t>
            </a:r>
          </a:p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2.1. Деятельность Петра</a:t>
            </a:r>
          </a:p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2.2.Деятельность его преемников</a:t>
            </a:r>
          </a:p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3.Охранное законодательство в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XIX-XX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вв.</a:t>
            </a:r>
          </a:p>
        </p:txBody>
      </p:sp>
    </p:spTree>
    <p:extLst>
      <p:ext uri="{BB962C8B-B14F-4D97-AF65-F5344CB8AC3E}">
        <p14:creationId xmlns:p14="http://schemas.microsoft.com/office/powerpoint/2010/main" val="18802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764704"/>
            <a:ext cx="525658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Выводы по 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XVIII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веку: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348880"/>
            <a:ext cx="7488832" cy="2952328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сновной способ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сохранения российских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древностей – фиксация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сведений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них и их описание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формирование понятия «памятник —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исторический источник»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развитие исторической науки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археологии, археографии и других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исторических дисциплин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2642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5966666" cy="9683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доставлении сведений об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остатках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древних зданий и воспрещении разрушать оные» (1826)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8208912" cy="126750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в каких городах есть остатки древних замков и крепостей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или других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зданий древности;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в каком они положении ныне находятся;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когда и кем оные строены или перестроены, по какому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случаю или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для какого намерения;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если они не полны, то когда и почему разрушены;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из каких материалов строены;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какие в них достойные примечания или отличные от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обыкновенных вещи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или части оных находятся;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в каком они теперь положении, в чьем ведении и для чего употребляются;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— можно ли их поддержать починкой, не переменяя их древних планов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фасадов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2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340768"/>
            <a:ext cx="4680520" cy="1224136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УВАРОВ  АЛЕКСЕЙ СЕРГЕЕВИЧ </a:t>
            </a: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(1825— 1884) —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известный археолог, коллекционер, почетный член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Петербургской академии наук, сын министра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народного просвещения С. С.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Уварова. Автор </a:t>
            </a: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≪Исследования о древностях Южной России и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берегов Черного моря≫ (1851— 1856), ≪</a:t>
            </a:r>
            <a:r>
              <a:rPr lang="ru-RU" sz="18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Меряне</a:t>
            </a: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их быт по курганным раскопкам≫ (1872). Основатель и пожизненный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председатель Московского археологического общества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(с 1864 г.), инициатор и организатор первых всероссийских археологических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съездов.</a:t>
            </a:r>
            <a:r>
              <a:rPr lang="ru-RU" sz="1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1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и по запросу уваров алексей сергее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4176464" cy="5581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19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5966666" cy="12563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«Проект мер охранения памятников старины»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2276872"/>
            <a:ext cx="8064896" cy="410445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Памятники старины подразделялись на следующие группы:</a:t>
            </a:r>
          </a:p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памятники архитектуры (каменные и деревянные здания, искусственные</a:t>
            </a:r>
          </a:p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насыпи-валы, городища и курганы);</a:t>
            </a:r>
          </a:p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памятники письменности (рукописи и старопечатные книги);</a:t>
            </a:r>
          </a:p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памятники живописи (иконы, стенописи и пр.);</a:t>
            </a:r>
          </a:p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памятники ваяния, резьбы и изделия из золота, серебра, меди</a:t>
            </a:r>
          </a:p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железа.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02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5966666" cy="12563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Круг обязанностей Комитета по охране древностей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132856"/>
            <a:ext cx="8136904" cy="1339516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регистрация памятников древности, подлежащих сохранению;</a:t>
            </a:r>
          </a:p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разработка ежегодных смет расходов на сохранение памятников;</a:t>
            </a:r>
          </a:p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решение всех вопросов реставрации и ремонта памятников</a:t>
            </a:r>
          </a:p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древности;</a:t>
            </a:r>
          </a:p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выдача разрешений на археологические раскопки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организацию археологических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этнографических экспедиций.</a:t>
            </a: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6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71981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</TotalTime>
  <Words>313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Охранное законодательство в России в XVIII-XIX веках</vt:lpstr>
      <vt:lpstr>Презентация PowerPoint</vt:lpstr>
      <vt:lpstr>Выводы по  XVIII веку:</vt:lpstr>
      <vt:lpstr>«О доставлении сведений об остатках древних зданий и воспрещении разрушать оные» (1826)</vt:lpstr>
      <vt:lpstr>УВАРОВ  АЛЕКСЕЙ СЕРГЕЕВИЧ (1825— 1884) — известный археолог, коллекционер, почетный член Петербургской академии наук, сын министра народного просвещения С. С. Уварова. Автор работ ≪Исследования о древностях Южной России и берегов Черного моря≫ (1851— 1856), ≪Меряне и их быт по курганным раскопкам≫ (1872). Основатель и пожизненный председатель Московского археологического общества (с 1864 г.), инициатор и организатор первых всероссийских археологических съездов. </vt:lpstr>
      <vt:lpstr>«Проект мер охранения памятников старины»</vt:lpstr>
      <vt:lpstr>Круг обязанностей Комитета по охране древностей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Охранное законодательство в России в XVIII-XIX веках</dc:title>
  <dc:creator>PC</dc:creator>
  <cp:lastModifiedBy>PC</cp:lastModifiedBy>
  <cp:revision>9</cp:revision>
  <dcterms:created xsi:type="dcterms:W3CDTF">2017-09-22T19:48:43Z</dcterms:created>
  <dcterms:modified xsi:type="dcterms:W3CDTF">2018-06-04T15:53:41Z</dcterms:modified>
</cp:coreProperties>
</file>