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7" r:id="rId4"/>
    <p:sldId id="278" r:id="rId5"/>
    <p:sldId id="293" r:id="rId6"/>
    <p:sldId id="258" r:id="rId7"/>
    <p:sldId id="259" r:id="rId8"/>
    <p:sldId id="285" r:id="rId9"/>
    <p:sldId id="286" r:id="rId10"/>
    <p:sldId id="287" r:id="rId11"/>
    <p:sldId id="262" r:id="rId12"/>
    <p:sldId id="280" r:id="rId13"/>
    <p:sldId id="263" r:id="rId14"/>
    <p:sldId id="279" r:id="rId15"/>
    <p:sldId id="261" r:id="rId16"/>
    <p:sldId id="266" r:id="rId17"/>
    <p:sldId id="267" r:id="rId18"/>
    <p:sldId id="268" r:id="rId19"/>
    <p:sldId id="281" r:id="rId20"/>
    <p:sldId id="269" r:id="rId21"/>
    <p:sldId id="270" r:id="rId22"/>
    <p:sldId id="271" r:id="rId23"/>
    <p:sldId id="282" r:id="rId24"/>
    <p:sldId id="292" r:id="rId25"/>
    <p:sldId id="291" r:id="rId26"/>
    <p:sldId id="272" r:id="rId27"/>
    <p:sldId id="283" r:id="rId28"/>
    <p:sldId id="273" r:id="rId29"/>
    <p:sldId id="288" r:id="rId30"/>
    <p:sldId id="274" r:id="rId31"/>
    <p:sldId id="284" r:id="rId32"/>
    <p:sldId id="289" r:id="rId33"/>
    <p:sldId id="290" r:id="rId34"/>
    <p:sldId id="275" r:id="rId35"/>
    <p:sldId id="294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2A58-4DA9-4948-8550-D6D2471116EF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E56B-C706-4490-B6CD-3C8D01DB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E56B-C706-4490-B6CD-3C8D01DB30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5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7AAF-0AE8-48F0-AA2A-510B9F0FF99B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B28D-25A4-4933-9A94-E2D3F5F692DB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84A-5147-4779-92F5-82F614D80A53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EA13-9EEE-4C7B-950B-2483174D7929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ED48-80B5-4E22-8D84-05D47A78903F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F43-6132-4869-BA58-7292FB6F2836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EF2D-9507-47E1-B2CB-A6CC0F0B9EAA}" type="datetime1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199-28C5-4849-9E3B-6192FC52A257}" type="datetime1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C711-85F9-42D6-93C5-F3760F38B4C5}" type="datetime1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B750-2239-49DA-A7E2-1E293974F30E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E907-E9C4-494D-8793-1BF4ABD69D9A}" type="datetime1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F9FA-54AF-412A-8D16-C1F53F894640}" type="datetime1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ra-sofia.com/sf1890sv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6472"/>
            <a:ext cx="8856984" cy="341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58474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Столицата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е София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5047483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студентка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Тверского государственного университета, программа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История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культурного наследия России и Болгарии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Крылова Д.А.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9115" y="5875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София была освобождена от османского владычества в январе 1878 года. В то время население города не превышало 12 тысяч, однако благоприятное в стратегическом плане местоположение способствовало тому, что 4 апреля 1879 года София была провозглашена столицей Княжества Болгарии.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www.sofia.bg/documents/76832/280836/%D0%A1%D1%82%D0%B0%D1%80%D0%B0+%D0%BA%D0%B0%D1%80%D1%82%D0%B0+%D0%BD%D0%B0+%D0%A1%D0%BE%D1%84%D0%B8%D1%8F.jpg/46471d89-5d9e-4612-9935-4b935e797854?t=1471418136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212"/>
            <a:ext cx="375505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ofia.bg/documents/76832/280836/%D0%9E%D1%80%D0%BB%D0%BE%D0%B2-%D0%BC%D0%BE%D1%81%D1%82-400.png/39def463-713e-42bd-8c5b-f8230db12c49?t=1476096249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2244"/>
            <a:ext cx="3810000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Софии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обор Святой Софии (Соф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614468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272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Святая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София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София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Базилика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св.Софии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самый древний храм, сохранившийся до наших дней.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Первые церкви на этом месте существовали уже с 3 века. Они разрушались во время набегов варваров. В 537 году храм восстановили по инициативе императора Юстиниана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I. 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92080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2209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2563" y="851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конце 16 века во время османского нашествия турки превратили православный храм в мечеть.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Проведя несколько реставраций в 20 веке, храму придали максимально приближенный к первоначальному внешний вид.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1955 года собор св. Софии объявлен памятником культуры. </a:t>
            </a:r>
          </a:p>
          <a:p>
            <a:endParaRPr lang="ru-RU" sz="2400" dirty="0"/>
          </a:p>
        </p:txBody>
      </p:sp>
      <p:pic>
        <p:nvPicPr>
          <p:cNvPr id="5" name="Picture 2" descr="https://upload.wikimedia.org/wikipedia/commons/thumb/d/d3/Sofia_sv_Sophia_1878.jpg/1024px-Sofia_sv_Sophia_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38" y="2532581"/>
            <a:ext cx="6386440" cy="424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5349078"/>
            <a:ext cx="233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«Света София»,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гравюра от 1878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0328" y="188640"/>
            <a:ext cx="5258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Святая София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«Света София»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отонда святого геор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" y="1772816"/>
            <a:ext cx="4572000" cy="387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276872"/>
            <a:ext cx="4499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Ротонда Св. Георгия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старинный архитектурный памятник и в то же время действующая церковь, находящаяся в столице Болгарии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Ротонда Св. Георгия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Свети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Георги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1956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799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upload.wikimedia.org/wikipedia/commons/thumb/f/f4/Church_of_St._George%2C_Sofia%2C_19th_century.png/1024px-Church_of_St._George%2C_Sofia%2C_19th_cent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8" y="818159"/>
            <a:ext cx="744810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85871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Снимок, сделанный в конце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665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Ротонда Св. Георгия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Свети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Георги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b/b3/Fresco_in_Rotunda_St_George_III_c._AD_in_Sofia_Bulgaria.jpg/800px-Fresco_in_Rotunda_St_George_III_c._AD_in_Sofia_Bulg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608083" cy="529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b/bd/Bulgaria_Bulgaria-0529_-_Church_of_St_George_%287390192098%29.jpg/800px-Bulgaria_Bulgaria-0529_-_Church_of_St_George_%287390192098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3" y="113302"/>
            <a:ext cx="375693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400" y="571864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стенопись 9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– 10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571864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Новый иконостас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nsambl-kovcheg-gospodi-vozzvah-k-te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305087"/>
            <a:ext cx="609600" cy="6096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420816" y="6366992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-3246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NedelyaChurch So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6534"/>
            <a:ext cx="7056784" cy="502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5051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3071" y="949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8539"/>
            <a:ext cx="8748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Кафедральный собор Софии получил своё имя в честь мученицы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Кириакии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Никомидийской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которую на Балканском полуострове называли Св. Неделей.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Самая первая конструкция собора была возведена в 10 веке; фундамент её был сложен из камня, а стены — из дерева.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338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Собор Святой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Света Неделя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86" y="530852"/>
            <a:ext cx="84957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 веке церковь получила статус кафедральной. После этого сюда были перемещены мощи короля Стефана II, а сама церковь переименована в церковь Св. короля. Это имя храм носил вплоть до начала 20 века.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upload.wikimedia.org/wikipedia/commons/thumb/d/dd/Coffin_of_relic_Stefan_Uro%C5%A1_II_Milutin_2.jpg/800px-Coffin_of_relic_Stefan_Uro%C5%A1_II_Milut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6" y="2087576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301208"/>
            <a:ext cx="295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Мощи короля Стефана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823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379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Собор Святой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Света Неделя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yana Churc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1" y="824345"/>
            <a:ext cx="7159593" cy="536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6267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3594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825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748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Боянская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церковь уникальна тем, что за всю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десятивековую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историю пережила всего лишь два существенных архитектурных вмешательства. Она была построена в X веке на территории крепости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Батил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(ныне село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как церковь святых Николая и Пантелеймона. Спустя три века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севастократор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Средеца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(так называлась София в средние века)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Калоян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проспонсировал первую достройку святыни, которую в его честь стали называть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Калояновой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а в XIX веке было осуществлено третье и последнее расширение.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Интересны росписи XI, XIII-XX веков. Самыми ценными являются фрески из второй церкви (XIII в), где изображены сцены из жизни Иисуса и 89 библейских праздников (всего 240 персонажей). Впечатляют как изображения святых (покровителя Болгарии Иоанна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Рильского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Петки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Тырновской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так и портреты правителей Второго Болгарского царства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Калояна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его жены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Десиславы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348" y="3651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софия болгар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2" y="400828"/>
            <a:ext cx="429593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7" y="1994366"/>
            <a:ext cx="4960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София</a:t>
            </a:r>
            <a:r>
              <a:rPr lang="ru-RU" sz="4000" dirty="0"/>
              <a:t> - столица и крупнейший город Болгарии</a:t>
            </a:r>
            <a:endParaRPr lang="ru-RU" sz="40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88605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6405" y="3570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6/65/Desis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3" y="1484784"/>
            <a:ext cx="3781425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e/ed/Kalojan_desisl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3" y="980728"/>
            <a:ext cx="4317540" cy="528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68560" y="508518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ктиторские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портреты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9293" y="4826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6267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церковь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Боянската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vP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2203823"/>
            <a:ext cx="6203862" cy="465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Церковь Света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Петка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Света Петка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Самарджийская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53705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2295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21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00722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Располагается неподалеку от кафедрального храма Святой Недели. Храм посвящен святой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Параскеве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(Петке)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Иконийской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(слово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Самарджийская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в названии обозначает народность, которая в средневековье проживала неподалеку и считала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Параскеву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своей покровительницей).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ечеть баня баши со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353200" cy="483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57596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0412" y="6163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0726" y="197154"/>
            <a:ext cx="6762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Баня Баши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Мечеть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Баня Баши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upload.wikimedia.org/wikipedia/commons/thumb/0/00/Moschee_Sofia_Zentrum_20090405_004.JPG/800px-Moschee_Sofia_Zentrum_20090405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00" y="1564199"/>
            <a:ext cx="273630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86483" y="2209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upload.wikimedia.org/wikipedia/commons/c/c2/Banya_bashi_dhzamiya_19_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7" y="3429000"/>
            <a:ext cx="4540183" cy="314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837" y="692665"/>
            <a:ext cx="8752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мечети можно дословно перевести как «много ванн». Причина этого кроется в том, что мечеть была по сути выстроена поверх натуральных терм, природных горячих источников.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наддверной арке мечети есть камень с нечитаемой надписью и цифрами. Предполагают, что это дата строительства. Если так, то мечеть была выстроена примерно в 1567 г.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589240"/>
            <a:ext cx="388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0726" y="197154"/>
            <a:ext cx="6762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Баня Баши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Мечеть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Баня Баши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80836" y="11663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" y="620688"/>
            <a:ext cx="4104456" cy="567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8569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родился в 1837г.  Патриот своей Родины,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решает снять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посвятить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жизнь борьбе против турецких захватчиков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получает прозвище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за свой невероятный, подобный львиному, прыжок во время тренировок легионеров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Постепенно,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понимает, что Болгарию невозможно освободить извне - нужна методическая, целенаправленная работа с населением, которое САМО ДОЛЖНО ПРИНЯТЬ РЕШЕНИЕ освободить себя.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1867г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решает "уйти в народ". Очень скоро турки узнали о деятельности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за его голову была объявлена награда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26 декабря 1872г. турки схватили Апостола Свободы.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Васила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увезли в Софию, где он был приговорен к смертной казни через повешение.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8887" y="11154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s://upload.wikimedia.org/wikipedia/commons/thumb/b/b1/Levski_monument.jpg/800px-Levski_mon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968552" cy="443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4543" y="2060848"/>
            <a:ext cx="406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один из первых памятников, поднятых после Освобождения в новой столице. Он расположен в нескольких метрах от виселицы Василия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где он был казнен 18 февраля 1873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504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Василю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Левскому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Паметникът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Васил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Левски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15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Храм Александра Невского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паметник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Св.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Александър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Невски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храм александра невского со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24192" cy="489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92080" y="6421969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538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7079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102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1882 году был заложен первый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камень этого здания. В 1924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году его объявили памятником культуры. 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Архитекторами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проекта были русские зодчие И. Богомолов и А. Померанцев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общей площадью 2600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может вместить одновременно около 5000 человек.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Колокольня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собора имеет 12 колоколов, привезенных из Москвы, самый крупный - 12 тонн. Звон колоколов слышен далеко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данное время храм является резиденцией патриархов Болгарской церкви.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4153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Храм Александра Невского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паметник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Св.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Александър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Невски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d/df/%D0%A6%D0%B0%D1%80%D1%8E_%D0%BE%D1%81%D0%B2%D0%BE%D0%B1%D0%BE%D0%B4%D0%B8%D1%82%D0%B5%D0%BB%D1%8E_%D0%BF%D1%80%D0%B8%D0%B7%D0%BD%D0%B0%D1%82%D0%B5%D0%BB%D0%BD%D0%B0_%D0%91%D1%8A%D0%BB%D0%B3%D0%B0%D1%80%D0%B8%D1%8F_-_panoramio.jpg/325px-%D0%A6%D0%B0%D1%80%D1%8E_%D0%BE%D1%81%D0%B2%D0%BE%D0%B1%D0%BE%D0%B4%D0%B8%D1%82%D0%B5%D0%BB%D1%8E_%D0%BF%D1%80%D0%B8%D0%B7%D0%BD%D0%B0%D1%82%D0%B5%D0%BB%D0%BD%D0%B0_%D0%91%D1%8A%D0%BB%D0%B3%D0%B0%D1%80%D0%B8%D1%8F_-_panora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518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572" y="582831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Паметникът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Царя-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Освободител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2346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Памятник Царю-Освободителю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Паметникът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Царя-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Освободител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12432" y="6292083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5705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204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Возведён в честь русского императора Александра II, освободившего Болгарию от османского владычества в русско-турецкой войне 1877-1878 годов.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8440" y="10221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Russian Church Sofia Bulgaria Mo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9" y="1124744"/>
            <a:ext cx="410317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71406" y="1453849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ее строительстве заговорили после русско-турецкой войны. Была выделена земля рядом с русским посольством, отсюда и ее название.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связи с тем, что сбор средств через пожертвования затянулся, строительство начали только в 1907 году. Освятили церковь в 1914 году. На торжестве присутствовал князь Владимир Александрович, сын Александра II.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8012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посольская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церковь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Руската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св.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8174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upload.wikimedia.org/wikipedia/commons/thumb/4/4b/Sofia-vitosha-kempinski.jpg/1024px-Sofia-vitosha-kempi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478"/>
            <a:ext cx="866786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4047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София находится у подножия северного склона горы </a:t>
            </a:r>
            <a:r>
              <a:rPr lang="ru-RU" sz="2800" dirty="0" err="1"/>
              <a:t>Витоша</a:t>
            </a:r>
            <a:r>
              <a:rPr lang="ru-RU" sz="2800" dirty="0"/>
              <a:t>, внутри Софийской котловины.</a:t>
            </a:r>
          </a:p>
        </p:txBody>
      </p:sp>
    </p:spTree>
    <p:extLst>
      <p:ext uri="{BB962C8B-B14F-4D97-AF65-F5344CB8AC3E}">
        <p14:creationId xmlns:p14="http://schemas.microsoft.com/office/powerpoint/2010/main" val="20481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Святых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Седьмочисленников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Седмочисленици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SvetiSedmochislenitsiChurch-Sofi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8" y="1091645"/>
            <a:ext cx="7036138" cy="503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6154" y="6371372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346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30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40047" y="7808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31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77403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остроена была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1903 году на месте черной мечети. Черной она называлась потому, что ее минарет был покрыт черным мрамором. Основана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Черная мечеть была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1528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сооружение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было творением рук знаменитого зодчего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Предложение переоборудовать мечеть в обновленную православную церковь поступило в 1901 году от А.Н. Померанцева. Событие это было связано с тем,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Болгария уже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полувека назад избавилась от гнета Оттоманской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империи.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перестройки храма принадлежал архитекторам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Момчилову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Миланову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Они дополнили его колокольней и четырьмя куполами. В ходе перестройки зодчие разобрали старинное медресе, а также черный гранитный минарет, из-за которого мечеть и получила свое название.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освятили во имя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Седьмочисленников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просветителей Болгарии и славянских первоучителей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Кирилла и пяти их учеников (Наума, Горазда, Климента,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Ангелария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Саввы).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Святых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Седьмочисленников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Седмочисленици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1429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Картинки по запросу национальный исторический музей в со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8" y="2348880"/>
            <a:ext cx="7056784" cy="3564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6491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Музей был открыт в 1973 году решением правительства. Первая экспозиция была представлена в 1984 году в честь 1300-летия Болгарского государства.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0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исторический музей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Болгарии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исторически музей</a:t>
            </a:r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7996" y="22162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pp.userapi.com/c845016/v845016264/70c90/phATBp1quG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 b="4622"/>
          <a:stretch/>
        </p:blipFill>
        <p:spPr bwMode="auto">
          <a:xfrm>
            <a:off x="161764" y="1206386"/>
            <a:ext cx="8820472" cy="5235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0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исторический музей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Болгарии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Национален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исторически музей</a:t>
            </a: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410200" y="6442026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76800" y="630635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театр иван ва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8792" cy="4749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117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театр Ивана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Вазова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Народния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театър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Вазов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983466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pPr/>
              <a:t>34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9217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азван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честь классика болгарской драматургии Ивана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Вазова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Является главной театральной сценой Болгарии.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26064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83044"/>
            <a:ext cx="8208912" cy="60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Архитектурното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наследство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София :«Техника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1988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	 Официальный сайт ЮНЕСКО [Электронный ресурс]. URL:http://whc.unesco.org/en/statesparties/bg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	Сайт Национального исторического музея Болгарии [Электронный ресурс]. URL:https://historymuseum.org/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	София. Официальный портал [Электронный ресурс]. URL:https://www.sofia.bg/web/tourism-in-sofia/sofia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	 Стара София в снимки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пощенски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[Электронный ресурс]. URL:http://stara-sofia.com/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	Цапенко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София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Тырново. Пловдив. — М.: Искусство, 1972.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 и источников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30932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11663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cs typeface="Times New Roman" pitchFamily="18" charset="0"/>
              </a:rPr>
              <a:t>36</a:t>
            </a:fld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65047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вниманието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5472" y="11154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Картинки по запросу софия болгария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4" y="476672"/>
            <a:ext cx="8327512" cy="471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168" y="522919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Население</a:t>
            </a:r>
            <a:r>
              <a:rPr lang="ru-RU" sz="3600" dirty="0"/>
              <a:t> </a:t>
            </a:r>
            <a:r>
              <a:rPr lang="ru-RU" sz="3600" dirty="0" smtClean="0"/>
              <a:t>Софии  составляет  1,43 </a:t>
            </a:r>
            <a:r>
              <a:rPr lang="ru-RU" sz="3600" dirty="0"/>
              <a:t>млн человек (2015 год).</a:t>
            </a:r>
          </a:p>
        </p:txBody>
      </p:sp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5292080" y="635883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53022" y="1640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409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территории Софии достаточное количество объектов культурного наследия. 150 из которых имеют национальное значение и один включен в список всемирного наследия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ЮНЕСКО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C\Desktop\карта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r="17436"/>
          <a:stretch/>
        </p:blipFill>
        <p:spPr bwMode="auto">
          <a:xfrm>
            <a:off x="623543" y="1544683"/>
            <a:ext cx="7536873" cy="5095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1"/>
          <p:cNvSpPr txBox="1">
            <a:spLocks/>
          </p:cNvSpPr>
          <p:nvPr/>
        </p:nvSpPr>
        <p:spPr>
          <a:xfrm>
            <a:off x="5508104" y="63722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Неолитно-селище-София-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76"/>
            <a:ext cx="493128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41" y="3284984"/>
            <a:ext cx="8870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Первым из населявших котловину племен было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древнефракийское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племя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 них берет начало первое название города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29 году после Хр. город был завоеван римлянами и в годы правления императора Траяна (98-117) стал центром административной области. Он получил название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Ульпия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стал центральным городом области.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188" y="2763306"/>
            <a:ext cx="221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Неолитно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-селище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Софии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36096" y="630932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-262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создания Дунайской Болгарии (681 г.) многие болгарские владетели проявляли интерес 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809 году кану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удалось включить ее в пределы Болгарии. Город стал называться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Средец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на тогдашнем языке означало "середина, центр,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08104" y="634997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s://upload.wikimedia.org/wikipedia/commons/0/01/Bulgaria_krum_map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0" y="2775704"/>
            <a:ext cx="515962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7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Софии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</p:spTree>
    <p:extLst>
      <p:ext uri="{BB962C8B-B14F-4D97-AF65-F5344CB8AC3E}">
        <p14:creationId xmlns:p14="http://schemas.microsoft.com/office/powerpoint/2010/main" val="23611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2969" y="505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3480" y="1718496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освобождения Болгарии от византийского владычества он был снова включен в ее границы под новым именем - София. Это название город получил от названия храма Св. Софии, который существует и поныне.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кар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3352"/>
            <a:ext cx="4230687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Софии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67054" y="23293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330" y="831144"/>
            <a:ext cx="8748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София была завоевана османами в 1382 году. В документах того времени название города сопровождалось эпитетами, выражающими восхищение завоевателей. Однако это не помешало турецким властям изменить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eго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облик. Христианские храмы приходили в упадок и разрушались, строились турецкие административные здания, мечети, бани, торжища. За пять веков османского владычества София стала неузнаваемой.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sofia.bg/documents/76832/280836/%D0%9A%D1%80%D0%B5%D0%BF%D0%BE%D1%81%D1%82%D0%B0%D0%A1%D0%BE%D1%84%D0%B8%D1%8F-%D0%BA%D0%B0%D1%80%D1%82%D0%B8%D0%BD%D0%B0.jpg/06e8394a-ea57-44b3-a089-72c6d4c6347b?t=14760946588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1272"/>
            <a:ext cx="4536504" cy="306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Софии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92080" y="635883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ТвГУ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1386</Words>
  <Application>Microsoft Office PowerPoint</Application>
  <PresentationFormat>Экран (4:3)</PresentationFormat>
  <Paragraphs>159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31</cp:revision>
  <dcterms:created xsi:type="dcterms:W3CDTF">2018-03-30T06:34:49Z</dcterms:created>
  <dcterms:modified xsi:type="dcterms:W3CDTF">2018-06-04T20:19:34Z</dcterms:modified>
</cp:coreProperties>
</file>