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1" r:id="rId9"/>
    <p:sldId id="262" r:id="rId10"/>
    <p:sldId id="268" r:id="rId11"/>
    <p:sldId id="269" r:id="rId12"/>
    <p:sldId id="263" r:id="rId13"/>
    <p:sldId id="264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3" autoAdjust="0"/>
    <p:restoredTop sz="94660"/>
  </p:normalViewPr>
  <p:slideViewPr>
    <p:cSldViewPr snapToGrid="0">
      <p:cViewPr>
        <p:scale>
          <a:sx n="100" d="100"/>
          <a:sy n="100" d="100"/>
        </p:scale>
        <p:origin x="-129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17" y="4794190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/>
              <a:pPr/>
              <a:t>27.10.2023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760434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4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5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4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9AA3-244C-474C-97E0-4221AB68A3E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032-D685-49F6-8935-38718760D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ss-tour.com/wp-content/uploads/6/7/2/672379dcd98d12758a6f1e19289ef3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0" y="993914"/>
            <a:ext cx="7688912" cy="442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302" y="1326570"/>
            <a:ext cx="77724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Республика Северная Осетия-Алания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0295" y="5335325"/>
            <a:ext cx="4158036" cy="613569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+mn-lt"/>
              </a:rPr>
              <a:t>Выполнили студенты 13 группы: Мисингевич Виктория, </a:t>
            </a:r>
            <a:r>
              <a:rPr lang="ru-RU" sz="1200" dirty="0" err="1" smtClean="0">
                <a:latin typeface="+mn-lt"/>
              </a:rPr>
              <a:t>Нубар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Мирзалиева</a:t>
            </a:r>
            <a:r>
              <a:rPr lang="ru-RU" sz="1200" dirty="0" smtClean="0">
                <a:latin typeface="+mn-lt"/>
              </a:rPr>
              <a:t>, Сабина </a:t>
            </a:r>
            <a:r>
              <a:rPr lang="ru-RU" sz="1200" dirty="0" err="1" smtClean="0">
                <a:latin typeface="+mn-lt"/>
              </a:rPr>
              <a:t>Рабаданова</a:t>
            </a:r>
            <a:r>
              <a:rPr lang="ru-RU" sz="1200" dirty="0" smtClean="0">
                <a:latin typeface="+mn-lt"/>
              </a:rPr>
              <a:t>, Амина </a:t>
            </a:r>
            <a:r>
              <a:rPr lang="ru-RU" sz="1200" dirty="0" err="1" smtClean="0">
                <a:latin typeface="+mn-lt"/>
              </a:rPr>
              <a:t>Сизикова</a:t>
            </a:r>
            <a:r>
              <a:rPr lang="ru-RU" sz="1200" dirty="0" smtClean="0">
                <a:latin typeface="+mn-lt"/>
              </a:rPr>
              <a:t>, Марианна </a:t>
            </a:r>
            <a:r>
              <a:rPr lang="ru-RU" sz="1200" dirty="0" err="1" smtClean="0">
                <a:latin typeface="+mn-lt"/>
              </a:rPr>
              <a:t>Подольник</a:t>
            </a:r>
            <a:r>
              <a:rPr lang="ru-RU" sz="1200" dirty="0" smtClean="0">
                <a:latin typeface="+mn-lt"/>
              </a:rPr>
              <a:t>.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485900"/>
            <a:ext cx="2408667" cy="502599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К основным полезным ископаемым относятся: полиметаллы (олово, свинец, медь, цинк, серебро) –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Архонское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Згидское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Садонское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месторождения; облицовочные камни и строительные материалы (известняк, доломиты, мрамор, гранит, базальт). Разведано четыре месторождения нефти: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Харбижинское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Заманкульское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Красногорское и Северо-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Ахловское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. Обнаружены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ирлиты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вольфрам и золото.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5282" y="100649"/>
            <a:ext cx="7259118" cy="10995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Природные ресурсы и их использование. Оценка природно-ресурсного потенциала для развития промышленности и сельского хозяйства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1" y="1209675"/>
            <a:ext cx="5458587" cy="52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543050"/>
            <a:ext cx="2913493" cy="496884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000" dirty="0">
                <a:solidFill>
                  <a:schemeClr val="tx1"/>
                </a:solidFill>
                <a:latin typeface="+mn-lt"/>
              </a:rPr>
              <a:t>Земельный фонд составляет более 137 тысяч гектар. Большая часть территории занята землями сельскохозяйственного назначения. Общая площадь горной зоны, где расположены основные кормовые угодья, составляет более 11 тысяч гектар. Северо-Осетинская равнина практически полностью распахана, ее плодородные каштановые почвы и черноземы используются для земледелия.</a:t>
            </a:r>
            <a:br>
              <a:rPr lang="ru-RU" sz="4000" dirty="0">
                <a:solidFill>
                  <a:schemeClr val="tx1"/>
                </a:solidFill>
                <a:latin typeface="+mn-lt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</a:rPr>
              <a:t>Рекреационные ресурсы. В комплексе представлены три фактора: сосновый лес; живописный горный ландшафт с чистым воздухом; минеральные 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воды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Природные ресурсы и их использование. Оценка природно-ресурсного потенциала для развития промышленности и сельского хозяйства</a:t>
            </a:r>
          </a:p>
        </p:txBody>
      </p:sp>
      <p:pic>
        <p:nvPicPr>
          <p:cNvPr id="10242" name="Picture 2" descr="https://pandia.ru/text/77/350/images/image00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533524"/>
            <a:ext cx="5410200" cy="50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533526"/>
            <a:ext cx="3751693" cy="497837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Северная Осетия относится к числу самых густонаселенных регионов в РФ - средняя плотность населения свыше 80 чел. на 1 кв. км территории, причем на равнине - 120-140 чел. на 1 кв. км. Почти половина жителей проживает в столице. Высокий уровень урбанизации (около 70%) - следствие индустриального развития республики.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Население республики по данным на 2021 год составляют: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осетины — 66,5 %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русские — 17,7 %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ингуши — 3,5 %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кумыки — 2,6 %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армяне — 1,7 %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грузины — 0,9 %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другие — 7,6 %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По данным 2019 года занятое население составляет 273.1 тыс. чел., безработных - 44 тыс. чел. по данным на 2020 год, численность пенсионеров - 199.6 тыс. чел. по данным 2020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Особенности населения, трудовые </a:t>
            </a:r>
            <a:r>
              <a:rPr lang="ru-RU" sz="3200" dirty="0" smtClean="0">
                <a:latin typeface="+mn-lt"/>
              </a:rPr>
              <a:t>ресурсы</a:t>
            </a:r>
            <a:endParaRPr lang="ru-RU" sz="3200" dirty="0">
              <a:latin typeface="+mn-lt"/>
            </a:endParaRPr>
          </a:p>
        </p:txBody>
      </p:sp>
      <p:pic>
        <p:nvPicPr>
          <p:cNvPr id="11266" name="Picture 2" descr="https://upload.wikimedia.org/wikipedia/commons/4/4a/%D0%9D%D0%B0%D1%81%D0%B5%D0%BB%D0%B5%D0%BD%D0%B8%D0%B5_%D0%A1%D0%B5%D0%B2%D0%B5%D1%80%D0%BD%D0%BE%D0%B9_%D0%9E%D1%81%D0%B5%D1%82%D0%B8%D0%B8_-_%D0%90%D0%BB%D0%B0%D0%BD%D0%B8%D0%B8_%D0%BF%D0%BE_%D0%BC%D1%83%D0%BD%D0%B8%D1%86%D0%B8%D0%BF%D0%B0%D0%BB%D1%8C%D0%BD%D1%8B%D0%BC_%D0%BE%D0%B1%D1%80%D0%B0%D0%B7%D0%BE%D0%B2%D0%B0%D0%BD%D0%B8%D1%8F%D0%B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476375"/>
            <a:ext cx="46672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760434"/>
            <a:ext cx="3208768" cy="47514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структуре сельского хозяйства Северной Осетии в 2015 году, несмотря на сокращение объемов производства, преобладала отрасль животноводства, доля продукции которой составила 68,1%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Доля продукции растениеводства составила 31,9%.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В 2015 году по численности стада овец и коз Северная Осетия оказалась на 43-м месте среди российских регионов, крупного рогатого скота (КРС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6232" y="262575"/>
            <a:ext cx="7259118" cy="128047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+mn-lt"/>
              </a:rPr>
              <a:t>Общая характеристика хозяйства. Причины, влияющие на темпы хозяйственного развития, основные промышленные комплексы и отрасли, развитие транспортного комплекса. Оценка положения по отношению к транспортным путям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2290" name="Picture 2" descr="Продажа Телят В Северной Осетии Алания (82 фотографий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6" y="1751011"/>
            <a:ext cx="5133974" cy="21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24warez.ru/uploads/posts/151112/202622/0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048125"/>
            <a:ext cx="51339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552576"/>
            <a:ext cx="3885042" cy="4959324"/>
          </a:xfrm>
        </p:spPr>
        <p:txBody>
          <a:bodyPr>
            <a:noAutofit/>
          </a:bodyPr>
          <a:lstStyle/>
          <a:p>
            <a:pPr lvl="0" fontAlgn="b"/>
            <a:r>
              <a:rPr lang="ru-RU" sz="1200" dirty="0">
                <a:solidFill>
                  <a:schemeClr val="tx1"/>
                </a:solidFill>
                <a:latin typeface="+mn-lt"/>
              </a:rPr>
              <a:t>Северная Осетия вошла в ТОП-10 регионов-производителей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кукурузы.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Из зерновых культур в 2015 году в регионе также выращивались озимая и яровая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тритикале, просо,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озимая и яровая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пшеница,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озимый и яровой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ячмень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овес.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Из масличных культур в основном выращивались соевые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бобы,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семена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горчицы,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семена озимого и ярового рапса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семена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подсолнечника.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По производству картофеля промышленного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выращивания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Северная Осетия заняла 36-е место в рейтинге российских регионов-производителей.</a:t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В 2015 году сборы овощей открытого и защищенного грунта в промышленном секторе вывели Северную Осетию на 47-е место среди регионов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РФ.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 lvl="0" fontAlgn="b"/>
            <a:r>
              <a:rPr lang="ru-RU" sz="1200" dirty="0">
                <a:solidFill>
                  <a:schemeClr val="tx1"/>
                </a:solidFill>
                <a:latin typeface="+mn-lt"/>
              </a:rPr>
              <a:t>Промышленный комплекс всегда составлял основу экономики Северной Осетии, что выделяло её на фоне соседних аграрных республик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В структуре промышленного производства Республики Северная Осетия-Алания основными отраслями являются пищевая промышленность, цветная металлургия, электроэнергетика, машиностроение и металлообработка. Их удельный вес в объеме промышленного производства составляет 84,5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%.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6232" y="262574"/>
            <a:ext cx="7259118" cy="115665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+mn-lt"/>
              </a:rPr>
              <a:t>Общая характеристика хозяйства. Причины, влияющие на темпы хозяйственного развития, основные промышленные комплексы и отрасли, развитие транспортного комплекса. Оценка положения по отношению к транспортным путям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3314" name="Picture 2" descr="https://67.img.avito.st/1280x960/8542368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323976"/>
            <a:ext cx="4514850" cy="23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region15.ru/wp-content/uploads/2019/08/20190816_123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869530"/>
            <a:ext cx="451485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760434"/>
            <a:ext cx="2713468" cy="475146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</a:rPr>
              <a:t>В Республике Северная Осетия-Алания на транспорт и логистику приходится 7,7 % валового регионального продукта.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По уровню инфраструктурной обеспеченности республиканские показатели превышают общероссийские и региональные.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По территории Северной Осетии проходят два магистральных автомобильных пути через Главный Кавказский хребет, связывающих Россию со странами Закавказья и Ближнего Востока — Военно-грузинская дорога и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Транскам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Общая характеристика хозяйства. Причины, влияющие на темпы хозяйственного развития, основные промышленные комплексы и отрасли, развитие транспортного комплекса. Оценка положения по отношению к транспортным путям</a:t>
            </a:r>
          </a:p>
        </p:txBody>
      </p:sp>
      <p:pic>
        <p:nvPicPr>
          <p:cNvPr id="1026" name="Picture 2" descr="https://cdnn21.img.ria.ru/images/25602/83/256028347_0:0:0:0_600x0_80_0_0_4a171708af4dfaf30c12a0e41aeb10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128837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973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4474" y="-73856"/>
            <a:ext cx="72591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Географическое положение</a:t>
            </a:r>
            <a:endParaRPr lang="ru-RU" sz="36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85875"/>
            <a:ext cx="7581900" cy="485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425040"/>
            <a:ext cx="3204562" cy="508686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Республика Северная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Осетия-Алания – субъект Российской Федерации, входящий в состав Северо-Кавказского федерального округа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включающий в себя 1 городской округ – муниципальное образование город Владикавказ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8 муниципальных районов: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Алагирский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Ардонский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Дигорский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Ирафский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Кировский, Моздокский, Правобережный, Пригородный.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6232" y="262575"/>
            <a:ext cx="7259118" cy="10745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Административно-территориальное деление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dic.academic.ru/pictures/wiki/files/78/North_Ossetia-Ala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97" y="926275"/>
            <a:ext cx="5520645" cy="56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509624"/>
            <a:ext cx="2452160" cy="500227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В 1994 году было утверждено знамя республики – бело-красно-жёлтый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триколор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 Полосы располагаются горизонтально и равны по величине. Верхняя полоса белоснежная, как вершины Эльбруса. Она символизирует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чистоту помыслов .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Средняя полоса – красного цвета. Она напоминает о крови всех тех, кто на протяжении веков воевал за свои традиции, самобытность и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свободу.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Жёлтый цвет нижней полосы ассоциируется с хлебными полями, солнечным светом и золотом, он символизирует радость, достаток и благополучие.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6232" y="262575"/>
            <a:ext cx="7259118" cy="112627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Символика с описанием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6146" name="Picture 2" descr="https://storage.needpix.com/rsynced_images/flag-3866558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94" y="1242206"/>
            <a:ext cx="6256168" cy="50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526876"/>
            <a:ext cx="2331390" cy="498502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Герб, также утверждённый в 1994 году, выполнен в тех же цветах, что и флаг республики: белом, красном и жёлтом. Здесь утверждается весь символизм цветов знамени: это круглый щит, на котором изображены белоснежно-серебристые горы и жёлтый (золотой) пятнистый барс на их фоне, под лапами у него золотая земля, а небо красного цвета.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Символика с описанием </a:t>
            </a:r>
            <a:endParaRPr lang="ru-RU" sz="3200" dirty="0">
              <a:latin typeface="+mn-lt"/>
            </a:endParaRPr>
          </a:p>
        </p:txBody>
      </p:sp>
      <p:pic>
        <p:nvPicPr>
          <p:cNvPr id="7170" name="Picture 2" descr="https://abali.ru/wp-content/uploads/2013/01/gerb_severnaya_oset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352551"/>
            <a:ext cx="5181600" cy="50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531918"/>
            <a:ext cx="2978931" cy="497998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огласно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последней переписи населения, распределён примерно следующим образом: осетины — 463 397 (66.50%), русские — 143 548 (20.60%), ингуши — 27 873 (4.00%), армяне — 16 027 (2.30%), кумыки — 16 027 (2.30%), грузины — 9 059 (1.30%), другие национальности (менее 0,5% каждая) — 20 905 (3%).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Этнический и религиозный состав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3074" name="Picture 2" descr="https://topwar.ru/uploads/posts/2018-11/1541413016_nac-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63781"/>
            <a:ext cx="5202135" cy="53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2" y="1555668"/>
            <a:ext cx="3477695" cy="495623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Основная часть жителей (57%) являются христианами, 22% жителей считают себя язычниками, поклоняются природе, богам, 8% назвались христианами, но не относятся к различным конфессиям, атеистов четыре процента, 3% являются мусульманами, 2% – старообрядцы, 1% верят в высшие силы, однако не исповедуют какую-либо религию.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  <a:cs typeface="AngsanaUPC" panose="02020603050405020304" pitchFamily="18" charset="-34"/>
              </a:rPr>
              <a:t>Этнический и религиозный состав</a:t>
            </a:r>
            <a:br>
              <a:rPr lang="ru-RU" sz="2800" dirty="0">
                <a:latin typeface="+mn-lt"/>
                <a:cs typeface="AngsanaUPC" panose="02020603050405020304" pitchFamily="18" charset="-34"/>
              </a:rPr>
            </a:br>
            <a:endParaRPr lang="ru-RU" sz="2800" dirty="0">
              <a:latin typeface="+mn-lt"/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88" y="938151"/>
            <a:ext cx="4560124" cy="54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283" y="1209676"/>
            <a:ext cx="3484992" cy="56483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Не позд­нее 7 в. ала­ны сме­ща­ют­ся в пред­гор­но-гор­ную зо­ну, ак­ти­ви­зи­ру­ет­ся их ин­те­гра­ция с гор­ца­ми.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10 в. оформ­ля­ет­ся государство Ала­ния.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1222 и 1238–1839 оно было раз­гром­ле­но мон­го­ла­ми.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1395–96 ре­ги­он опу­сто­шён Тимуром.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1740-х гг. ус­та­нов­ле­ны от­но­ше­ния с Рос­си­ей.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По ус­ло­ви­ям </a:t>
            </a:r>
            <a:r>
              <a:rPr lang="ru-RU" sz="1200" dirty="0" err="1" smtClean="0">
                <a:solidFill>
                  <a:schemeClr val="tx1"/>
                </a:solidFill>
                <a:latin typeface="+mn-lt"/>
              </a:rPr>
              <a:t>Кючук-Кайнарджийского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мира 1774 ­терри­то­рия ре­гио­на во­шла в со­став Российской им­пе­рии.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1830-х гг. был сформирован Владикавказский округ Кавказской линии, подчинявшийся коменданту Владикавказской крепости.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1860-1920 территория Северной Осетии входила в состав Терской области.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В 2000-2010 Республика Северная Осетия - Алания входила в состав Южного федерального округа.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 2010 года Республика Северная Осетия -Алания входит в состав Северо-Кавказского федерального округа.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История формирования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8196" name="Picture 4" descr="история осетии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996950"/>
            <a:ext cx="5121275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история древней осет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4" y="3829050"/>
            <a:ext cx="51212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7858" y="1419226"/>
            <a:ext cx="8761842" cy="128587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Водные ресурсы.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Реки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принадлежат бассейну Терека. Наиболее важные реки - Урух, Ардон,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Гизельдон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Фиагдон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Являются источником гидроэнергии и служат для орошения. Река Урух имеет в основном ледниковое питание, устойчивый сток, паводки возникают из-за атмосферных осадков.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Пресные подземные месторождения вод: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Тагар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Регах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Тоторс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Хосхаранраг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Гачин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6232" y="262574"/>
            <a:ext cx="7259118" cy="116617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Природные ресурсы и их использование. Оценка природно-ресурсного потенциала для развития промышленности и сельского </a:t>
            </a:r>
            <a:r>
              <a:rPr lang="ru-RU" dirty="0" smtClean="0">
                <a:latin typeface="+mn-lt"/>
              </a:rPr>
              <a:t>хозяйства</a:t>
            </a:r>
            <a:endParaRPr lang="ru-RU" dirty="0">
              <a:latin typeface="+mn-lt"/>
            </a:endParaRPr>
          </a:p>
        </p:txBody>
      </p:sp>
      <p:pic>
        <p:nvPicPr>
          <p:cNvPr id="9218" name="Picture 2" descr="https://i.pinimg.com/originals/ee/fb/41/eefb412021b0982d4a89859dd23a7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886074"/>
            <a:ext cx="4362449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trasa.ru/img/regions/sevoseti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76500"/>
            <a:ext cx="39719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(формат 4х3)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FAE838A4-2623-4C8B-84EE-190EE01FC9F0}" vid="{6AE12033-44F5-49AE-9258-1A8D30BD5C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(формат 4х3)</Template>
  <TotalTime>281</TotalTime>
  <Words>919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презентации (формат 4х3)</vt:lpstr>
      <vt:lpstr>Республика Северная Осетия-Алания </vt:lpstr>
      <vt:lpstr>Географическое положение</vt:lpstr>
      <vt:lpstr>Административно-территориальное деление </vt:lpstr>
      <vt:lpstr>Символика с описанием </vt:lpstr>
      <vt:lpstr>Символика с описанием </vt:lpstr>
      <vt:lpstr>Этнический и религиозный состав </vt:lpstr>
      <vt:lpstr>Этнический и религиозный состав </vt:lpstr>
      <vt:lpstr>История формирования </vt:lpstr>
      <vt:lpstr>Природные ресурсы и их использование. Оценка природно-ресурсного потенциала для развития промышленности и сельского хозяйства</vt:lpstr>
      <vt:lpstr>Природные ресурсы и их использование. Оценка природно-ресурсного потенциала для развития промышленности и сельского хозяйства</vt:lpstr>
      <vt:lpstr>Природные ресурсы и их использование. Оценка природно-ресурсного потенциала для развития промышленности и сельского хозяйства</vt:lpstr>
      <vt:lpstr>Особенности населения, трудовые ресурсы</vt:lpstr>
      <vt:lpstr>Общая характеристика хозяйства. Причины, влияющие на темпы хозяйственного развития, основные промышленные комплексы и отрасли, развитие транспортного комплекса. Оценка положения по отношению к транспортным путям </vt:lpstr>
      <vt:lpstr>Общая характеристика хозяйства. Причины, влияющие на темпы хозяйственного развития, основные промышленные комплексы и отрасли, развитие транспортного комплекса. Оценка положения по отношению к транспортным путям </vt:lpstr>
      <vt:lpstr>Общая характеристика хозяйства. Причины, влияющие на темпы хозяйственного развития, основные промышленные комплексы и отрасли, развитие транспортного комплекса. Оценка положения по отношению к транспортным путям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Северная Осетия-Алания</dc:title>
  <dc:creator>я</dc:creator>
  <cp:lastModifiedBy>я</cp:lastModifiedBy>
  <cp:revision>19</cp:revision>
  <dcterms:created xsi:type="dcterms:W3CDTF">2023-09-25T15:00:00Z</dcterms:created>
  <dcterms:modified xsi:type="dcterms:W3CDTF">2023-10-27T15:52:35Z</dcterms:modified>
</cp:coreProperties>
</file>