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64" r:id="rId13"/>
  </p:sldMasterIdLst>
  <p:sldIdLst>
    <p:sldId id="256" r:id="rId14"/>
    <p:sldId id="257" r:id="rId15"/>
    <p:sldId id="258" r:id="rId16"/>
    <p:sldId id="260" r:id="rId17"/>
    <p:sldId id="259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586"/>
    <a:srgbClr val="668384"/>
    <a:srgbClr val="963B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10B72-41CC-4E20-B26F-C297856616F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66B2D-324B-457E-8E22-38A5BD41B188}">
      <dgm:prSet phldrT="[Текст]"/>
      <dgm:spPr/>
      <dgm:t>
        <a:bodyPr/>
        <a:lstStyle/>
        <a:p>
          <a:r>
            <a:rPr lang="ru-RU" dirty="0" smtClean="0"/>
            <a:t>Постановка целей</a:t>
          </a:r>
          <a:endParaRPr lang="ru-RU" dirty="0"/>
        </a:p>
      </dgm:t>
    </dgm:pt>
    <dgm:pt modelId="{48C2211F-7EEC-42F5-873D-A7A8B3A94B26}" type="parTrans" cxnId="{49722CCC-EE62-4B44-B64E-799D5B42E196}">
      <dgm:prSet/>
      <dgm:spPr/>
      <dgm:t>
        <a:bodyPr/>
        <a:lstStyle/>
        <a:p>
          <a:endParaRPr lang="ru-RU"/>
        </a:p>
      </dgm:t>
    </dgm:pt>
    <dgm:pt modelId="{6FF12520-19A2-4FF4-9A49-38BC6110030A}" type="sibTrans" cxnId="{49722CCC-EE62-4B44-B64E-799D5B42E196}">
      <dgm:prSet/>
      <dgm:spPr/>
      <dgm:t>
        <a:bodyPr/>
        <a:lstStyle/>
        <a:p>
          <a:endParaRPr lang="ru-RU"/>
        </a:p>
      </dgm:t>
    </dgm:pt>
    <dgm:pt modelId="{39044FFB-667C-4DD6-B232-8DC9E302FECE}">
      <dgm:prSet phldrT="[Текст]"/>
      <dgm:spPr/>
      <dgm:t>
        <a:bodyPr/>
        <a:lstStyle/>
        <a:p>
          <a:r>
            <a:rPr lang="ru-RU" dirty="0" smtClean="0"/>
            <a:t>Разработка планов действий</a:t>
          </a:r>
          <a:endParaRPr lang="ru-RU" dirty="0"/>
        </a:p>
      </dgm:t>
    </dgm:pt>
    <dgm:pt modelId="{DF22EBCF-5596-4EAB-81B0-D9721DFA9A6F}" type="parTrans" cxnId="{3E1FEA35-4C69-4485-B724-7A0577D9FB92}">
      <dgm:prSet/>
      <dgm:spPr/>
      <dgm:t>
        <a:bodyPr/>
        <a:lstStyle/>
        <a:p>
          <a:endParaRPr lang="ru-RU"/>
        </a:p>
      </dgm:t>
    </dgm:pt>
    <dgm:pt modelId="{3667B7B3-37F4-4817-A08D-8A385C3F920F}" type="sibTrans" cxnId="{3E1FEA35-4C69-4485-B724-7A0577D9FB92}">
      <dgm:prSet/>
      <dgm:spPr/>
      <dgm:t>
        <a:bodyPr/>
        <a:lstStyle/>
        <a:p>
          <a:endParaRPr lang="ru-RU"/>
        </a:p>
      </dgm:t>
    </dgm:pt>
    <dgm:pt modelId="{6CFBBE2F-499A-4BFE-9898-F373FF0F2B67}">
      <dgm:prSet phldrT="[Текст]"/>
      <dgm:spPr/>
      <dgm:t>
        <a:bodyPr/>
        <a:lstStyle/>
        <a:p>
          <a:r>
            <a:rPr lang="ru-RU" dirty="0" smtClean="0"/>
            <a:t>Наблюдение и контроль за реализацией планов</a:t>
          </a:r>
          <a:endParaRPr lang="ru-RU" dirty="0"/>
        </a:p>
      </dgm:t>
    </dgm:pt>
    <dgm:pt modelId="{0D67BD01-8769-4F6C-9DD5-6A86A0887A5C}" type="parTrans" cxnId="{4290C031-5CA3-416E-A5AA-0C7E70083BE4}">
      <dgm:prSet/>
      <dgm:spPr/>
      <dgm:t>
        <a:bodyPr/>
        <a:lstStyle/>
        <a:p>
          <a:endParaRPr lang="ru-RU"/>
        </a:p>
      </dgm:t>
    </dgm:pt>
    <dgm:pt modelId="{767A0E57-335B-473B-AC26-896B4885DEBA}" type="sibTrans" cxnId="{4290C031-5CA3-416E-A5AA-0C7E70083BE4}">
      <dgm:prSet/>
      <dgm:spPr/>
      <dgm:t>
        <a:bodyPr/>
        <a:lstStyle/>
        <a:p>
          <a:endParaRPr lang="ru-RU"/>
        </a:p>
      </dgm:t>
    </dgm:pt>
    <dgm:pt modelId="{2ECDA03B-8562-43F6-B805-747BFC79C981}">
      <dgm:prSet/>
      <dgm:spPr/>
      <dgm:t>
        <a:bodyPr/>
        <a:lstStyle/>
        <a:p>
          <a:r>
            <a:rPr lang="ru-RU" dirty="0" smtClean="0"/>
            <a:t>Оценка результатов деятельности</a:t>
          </a:r>
          <a:endParaRPr lang="ru-RU" dirty="0"/>
        </a:p>
      </dgm:t>
    </dgm:pt>
    <dgm:pt modelId="{3BF33E2E-DFA1-4B11-AB08-5E6056493455}" type="parTrans" cxnId="{5D7CAF7B-AD98-4D1B-A3D7-F950189199AA}">
      <dgm:prSet/>
      <dgm:spPr/>
      <dgm:t>
        <a:bodyPr/>
        <a:lstStyle/>
        <a:p>
          <a:endParaRPr lang="ru-RU"/>
        </a:p>
      </dgm:t>
    </dgm:pt>
    <dgm:pt modelId="{315C645F-ECCB-4EE9-8A80-8DABAA6DBE36}" type="sibTrans" cxnId="{5D7CAF7B-AD98-4D1B-A3D7-F950189199AA}">
      <dgm:prSet/>
      <dgm:spPr/>
      <dgm:t>
        <a:bodyPr/>
        <a:lstStyle/>
        <a:p>
          <a:endParaRPr lang="ru-RU"/>
        </a:p>
      </dgm:t>
    </dgm:pt>
    <dgm:pt modelId="{300641C4-5A94-48AB-A85A-8D51FB0C0CAF}" type="pres">
      <dgm:prSet presAssocID="{5B110B72-41CC-4E20-B26F-C297856616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CEA88-C889-4C49-B79F-B1CACC6215F8}" type="pres">
      <dgm:prSet presAssocID="{5B110B72-41CC-4E20-B26F-C297856616F8}" presName="dummyMaxCanvas" presStyleCnt="0">
        <dgm:presLayoutVars/>
      </dgm:prSet>
      <dgm:spPr/>
    </dgm:pt>
    <dgm:pt modelId="{CBFA4991-0467-491A-BB89-A8C20A9CD784}" type="pres">
      <dgm:prSet presAssocID="{5B110B72-41CC-4E20-B26F-C297856616F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6BE82-B616-4C4F-9210-5E54935DF6C0}" type="pres">
      <dgm:prSet presAssocID="{5B110B72-41CC-4E20-B26F-C297856616F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7FA1F-D11D-4B95-BD94-86A6760514E3}" type="pres">
      <dgm:prSet presAssocID="{5B110B72-41CC-4E20-B26F-C297856616F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A4FA8-11A3-46A2-8CEA-091828C9078C}" type="pres">
      <dgm:prSet presAssocID="{5B110B72-41CC-4E20-B26F-C297856616F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F8885-4252-473D-BCA6-F426EA768574}" type="pres">
      <dgm:prSet presAssocID="{5B110B72-41CC-4E20-B26F-C297856616F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49D88-87DA-4CF5-BF74-703D1B2D9120}" type="pres">
      <dgm:prSet presAssocID="{5B110B72-41CC-4E20-B26F-C297856616F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1387F-ECFD-40AB-A4D6-30A25D093652}" type="pres">
      <dgm:prSet presAssocID="{5B110B72-41CC-4E20-B26F-C297856616F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2CB82-029A-48AD-A6FC-96CDC395008D}" type="pres">
      <dgm:prSet presAssocID="{5B110B72-41CC-4E20-B26F-C297856616F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03620-EB8B-4F9F-A59F-1766F18921B8}" type="pres">
      <dgm:prSet presAssocID="{5B110B72-41CC-4E20-B26F-C297856616F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1E253-E2E8-48C9-87CE-CD6871562D10}" type="pres">
      <dgm:prSet presAssocID="{5B110B72-41CC-4E20-B26F-C297856616F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FA48E-B2C3-4B94-887D-DF0A00C36F95}" type="pres">
      <dgm:prSet presAssocID="{5B110B72-41CC-4E20-B26F-C297856616F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0C031-5CA3-416E-A5AA-0C7E70083BE4}" srcId="{5B110B72-41CC-4E20-B26F-C297856616F8}" destId="{6CFBBE2F-499A-4BFE-9898-F373FF0F2B67}" srcOrd="2" destOrd="0" parTransId="{0D67BD01-8769-4F6C-9DD5-6A86A0887A5C}" sibTransId="{767A0E57-335B-473B-AC26-896B4885DEBA}"/>
    <dgm:cxn modelId="{865BEE21-8F11-4852-873D-20FD587210CE}" type="presOf" srcId="{5B110B72-41CC-4E20-B26F-C297856616F8}" destId="{300641C4-5A94-48AB-A85A-8D51FB0C0CAF}" srcOrd="0" destOrd="0" presId="urn:microsoft.com/office/officeart/2005/8/layout/vProcess5"/>
    <dgm:cxn modelId="{A66D198A-4699-4BEB-B1D8-EDDB1D4651CA}" type="presOf" srcId="{39044FFB-667C-4DD6-B232-8DC9E302FECE}" destId="{0AC03620-EB8B-4F9F-A59F-1766F18921B8}" srcOrd="1" destOrd="0" presId="urn:microsoft.com/office/officeart/2005/8/layout/vProcess5"/>
    <dgm:cxn modelId="{AB4C5960-34E0-43F9-95BD-17E89C9E67FA}" type="presOf" srcId="{3A766B2D-324B-457E-8E22-38A5BD41B188}" destId="{0792CB82-029A-48AD-A6FC-96CDC395008D}" srcOrd="1" destOrd="0" presId="urn:microsoft.com/office/officeart/2005/8/layout/vProcess5"/>
    <dgm:cxn modelId="{3E1FEA35-4C69-4485-B724-7A0577D9FB92}" srcId="{5B110B72-41CC-4E20-B26F-C297856616F8}" destId="{39044FFB-667C-4DD6-B232-8DC9E302FECE}" srcOrd="1" destOrd="0" parTransId="{DF22EBCF-5596-4EAB-81B0-D9721DFA9A6F}" sibTransId="{3667B7B3-37F4-4817-A08D-8A385C3F920F}"/>
    <dgm:cxn modelId="{73D2ECE4-9F37-4789-BE8B-631251E3AAF2}" type="presOf" srcId="{2ECDA03B-8562-43F6-B805-747BFC79C981}" destId="{FDFA4FA8-11A3-46A2-8CEA-091828C9078C}" srcOrd="0" destOrd="0" presId="urn:microsoft.com/office/officeart/2005/8/layout/vProcess5"/>
    <dgm:cxn modelId="{49722CCC-EE62-4B44-B64E-799D5B42E196}" srcId="{5B110B72-41CC-4E20-B26F-C297856616F8}" destId="{3A766B2D-324B-457E-8E22-38A5BD41B188}" srcOrd="0" destOrd="0" parTransId="{48C2211F-7EEC-42F5-873D-A7A8B3A94B26}" sibTransId="{6FF12520-19A2-4FF4-9A49-38BC6110030A}"/>
    <dgm:cxn modelId="{E4E7EA4F-6132-4D68-AAE8-1AFA7C7D922B}" type="presOf" srcId="{767A0E57-335B-473B-AC26-896B4885DEBA}" destId="{2D91387F-ECFD-40AB-A4D6-30A25D093652}" srcOrd="0" destOrd="0" presId="urn:microsoft.com/office/officeart/2005/8/layout/vProcess5"/>
    <dgm:cxn modelId="{1FFA8438-2A74-4C20-B592-EE9A0EF3EDA4}" type="presOf" srcId="{6CFBBE2F-499A-4BFE-9898-F373FF0F2B67}" destId="{B8D1E253-E2E8-48C9-87CE-CD6871562D10}" srcOrd="1" destOrd="0" presId="urn:microsoft.com/office/officeart/2005/8/layout/vProcess5"/>
    <dgm:cxn modelId="{5D7CAF7B-AD98-4D1B-A3D7-F950189199AA}" srcId="{5B110B72-41CC-4E20-B26F-C297856616F8}" destId="{2ECDA03B-8562-43F6-B805-747BFC79C981}" srcOrd="3" destOrd="0" parTransId="{3BF33E2E-DFA1-4B11-AB08-5E6056493455}" sibTransId="{315C645F-ECCB-4EE9-8A80-8DABAA6DBE36}"/>
    <dgm:cxn modelId="{5BA1F49A-2584-4A99-8E16-2F41D39BDC8D}" type="presOf" srcId="{3A766B2D-324B-457E-8E22-38A5BD41B188}" destId="{CBFA4991-0467-491A-BB89-A8C20A9CD784}" srcOrd="0" destOrd="0" presId="urn:microsoft.com/office/officeart/2005/8/layout/vProcess5"/>
    <dgm:cxn modelId="{8884CAAE-7422-47E3-A23B-EE1C19B2929F}" type="presOf" srcId="{2ECDA03B-8562-43F6-B805-747BFC79C981}" destId="{B40FA48E-B2C3-4B94-887D-DF0A00C36F95}" srcOrd="1" destOrd="0" presId="urn:microsoft.com/office/officeart/2005/8/layout/vProcess5"/>
    <dgm:cxn modelId="{3991703A-6F77-4990-A73E-2C3B93CAAA8E}" type="presOf" srcId="{6FF12520-19A2-4FF4-9A49-38BC6110030A}" destId="{0FBF8885-4252-473D-BCA6-F426EA768574}" srcOrd="0" destOrd="0" presId="urn:microsoft.com/office/officeart/2005/8/layout/vProcess5"/>
    <dgm:cxn modelId="{FE4435C8-C77F-42E2-99B8-AE80B05A4728}" type="presOf" srcId="{39044FFB-667C-4DD6-B232-8DC9E302FECE}" destId="{D2A6BE82-B616-4C4F-9210-5E54935DF6C0}" srcOrd="0" destOrd="0" presId="urn:microsoft.com/office/officeart/2005/8/layout/vProcess5"/>
    <dgm:cxn modelId="{10BBCFA6-AE2C-4808-98F0-F94E664C8546}" type="presOf" srcId="{6CFBBE2F-499A-4BFE-9898-F373FF0F2B67}" destId="{2507FA1F-D11D-4B95-BD94-86A6760514E3}" srcOrd="0" destOrd="0" presId="urn:microsoft.com/office/officeart/2005/8/layout/vProcess5"/>
    <dgm:cxn modelId="{B11D4587-3FF7-4885-B024-FD85FDEB7539}" type="presOf" srcId="{3667B7B3-37F4-4817-A08D-8A385C3F920F}" destId="{67F49D88-87DA-4CF5-BF74-703D1B2D9120}" srcOrd="0" destOrd="0" presId="urn:microsoft.com/office/officeart/2005/8/layout/vProcess5"/>
    <dgm:cxn modelId="{F88C596A-3024-4AE6-986E-65182543A837}" type="presParOf" srcId="{300641C4-5A94-48AB-A85A-8D51FB0C0CAF}" destId="{C68CEA88-C889-4C49-B79F-B1CACC6215F8}" srcOrd="0" destOrd="0" presId="urn:microsoft.com/office/officeart/2005/8/layout/vProcess5"/>
    <dgm:cxn modelId="{FFED85F0-C959-452E-9344-32E8FCD468BB}" type="presParOf" srcId="{300641C4-5A94-48AB-A85A-8D51FB0C0CAF}" destId="{CBFA4991-0467-491A-BB89-A8C20A9CD784}" srcOrd="1" destOrd="0" presId="urn:microsoft.com/office/officeart/2005/8/layout/vProcess5"/>
    <dgm:cxn modelId="{57602750-9497-40E4-8DD2-A9CB2BBFA01C}" type="presParOf" srcId="{300641C4-5A94-48AB-A85A-8D51FB0C0CAF}" destId="{D2A6BE82-B616-4C4F-9210-5E54935DF6C0}" srcOrd="2" destOrd="0" presId="urn:microsoft.com/office/officeart/2005/8/layout/vProcess5"/>
    <dgm:cxn modelId="{A7C66C37-B341-40C0-B736-41CF4BF47354}" type="presParOf" srcId="{300641C4-5A94-48AB-A85A-8D51FB0C0CAF}" destId="{2507FA1F-D11D-4B95-BD94-86A6760514E3}" srcOrd="3" destOrd="0" presId="urn:microsoft.com/office/officeart/2005/8/layout/vProcess5"/>
    <dgm:cxn modelId="{82E8F43A-4F9E-40D2-ACCA-85DA1BA2CD72}" type="presParOf" srcId="{300641C4-5A94-48AB-A85A-8D51FB0C0CAF}" destId="{FDFA4FA8-11A3-46A2-8CEA-091828C9078C}" srcOrd="4" destOrd="0" presId="urn:microsoft.com/office/officeart/2005/8/layout/vProcess5"/>
    <dgm:cxn modelId="{C9A25392-9B6B-4F34-A029-6C3B3D1A12DA}" type="presParOf" srcId="{300641C4-5A94-48AB-A85A-8D51FB0C0CAF}" destId="{0FBF8885-4252-473D-BCA6-F426EA768574}" srcOrd="5" destOrd="0" presId="urn:microsoft.com/office/officeart/2005/8/layout/vProcess5"/>
    <dgm:cxn modelId="{1F8F28D7-2255-45ED-BC16-154949085CED}" type="presParOf" srcId="{300641C4-5A94-48AB-A85A-8D51FB0C0CAF}" destId="{67F49D88-87DA-4CF5-BF74-703D1B2D9120}" srcOrd="6" destOrd="0" presId="urn:microsoft.com/office/officeart/2005/8/layout/vProcess5"/>
    <dgm:cxn modelId="{4E90BE09-6558-4F88-9B52-A55C530ADA8F}" type="presParOf" srcId="{300641C4-5A94-48AB-A85A-8D51FB0C0CAF}" destId="{2D91387F-ECFD-40AB-A4D6-30A25D093652}" srcOrd="7" destOrd="0" presId="urn:microsoft.com/office/officeart/2005/8/layout/vProcess5"/>
    <dgm:cxn modelId="{08E27E24-B1E9-44AD-AC23-47DB32B35C3B}" type="presParOf" srcId="{300641C4-5A94-48AB-A85A-8D51FB0C0CAF}" destId="{0792CB82-029A-48AD-A6FC-96CDC395008D}" srcOrd="8" destOrd="0" presId="urn:microsoft.com/office/officeart/2005/8/layout/vProcess5"/>
    <dgm:cxn modelId="{213E07D6-0DAD-42E0-9ACA-0EA2F7EB8DD5}" type="presParOf" srcId="{300641C4-5A94-48AB-A85A-8D51FB0C0CAF}" destId="{0AC03620-EB8B-4F9F-A59F-1766F18921B8}" srcOrd="9" destOrd="0" presId="urn:microsoft.com/office/officeart/2005/8/layout/vProcess5"/>
    <dgm:cxn modelId="{77391A5A-64EC-4328-B475-E70103A5A87A}" type="presParOf" srcId="{300641C4-5A94-48AB-A85A-8D51FB0C0CAF}" destId="{B8D1E253-E2E8-48C9-87CE-CD6871562D10}" srcOrd="10" destOrd="0" presId="urn:microsoft.com/office/officeart/2005/8/layout/vProcess5"/>
    <dgm:cxn modelId="{0DA64C1B-34F6-409D-A608-0C9184667D6B}" type="presParOf" srcId="{300641C4-5A94-48AB-A85A-8D51FB0C0CAF}" destId="{B40FA48E-B2C3-4B94-887D-DF0A00C36F95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39ED1-89E6-4802-9F3C-00185929ABA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A9105-42D3-46AA-8FE9-0AD78230E2EA}">
      <dgm:prSet phldrT="[Текст]" custT="1"/>
      <dgm:spPr/>
      <dgm:t>
        <a:bodyPr/>
        <a:lstStyle/>
        <a:p>
          <a:r>
            <a:rPr lang="ru-RU" sz="2400" dirty="0" smtClean="0"/>
            <a:t>Постановка стратегических целей</a:t>
          </a:r>
          <a:endParaRPr lang="ru-RU" sz="2400" dirty="0"/>
        </a:p>
      </dgm:t>
    </dgm:pt>
    <dgm:pt modelId="{578EAE8E-D9D0-4934-9684-FC64B2537661}" type="parTrans" cxnId="{089317DA-943D-4E65-9053-3D9E8D20BE98}">
      <dgm:prSet/>
      <dgm:spPr/>
      <dgm:t>
        <a:bodyPr/>
        <a:lstStyle/>
        <a:p>
          <a:endParaRPr lang="ru-RU"/>
        </a:p>
      </dgm:t>
    </dgm:pt>
    <dgm:pt modelId="{1F89C4A6-F7A6-4DC2-B457-FB485C7CAE06}" type="sibTrans" cxnId="{089317DA-943D-4E65-9053-3D9E8D20BE98}">
      <dgm:prSet/>
      <dgm:spPr/>
      <dgm:t>
        <a:bodyPr/>
        <a:lstStyle/>
        <a:p>
          <a:endParaRPr lang="ru-RU"/>
        </a:p>
      </dgm:t>
    </dgm:pt>
    <dgm:pt modelId="{104D71F9-5141-4AAF-A138-92B65CE778D5}">
      <dgm:prSet phldrT="[Текст]"/>
      <dgm:spPr/>
      <dgm:t>
        <a:bodyPr/>
        <a:lstStyle/>
        <a:p>
          <a:r>
            <a:rPr lang="ru-RU" dirty="0" smtClean="0"/>
            <a:t>Анализ организации</a:t>
          </a:r>
          <a:endParaRPr lang="ru-RU" dirty="0"/>
        </a:p>
      </dgm:t>
    </dgm:pt>
    <dgm:pt modelId="{AE09E756-90E8-403E-A9CF-BA43FC8BA355}" type="parTrans" cxnId="{DC7B7BF4-7ED0-4F92-9A63-A0278ACE7800}">
      <dgm:prSet/>
      <dgm:spPr/>
      <dgm:t>
        <a:bodyPr/>
        <a:lstStyle/>
        <a:p>
          <a:endParaRPr lang="ru-RU"/>
        </a:p>
      </dgm:t>
    </dgm:pt>
    <dgm:pt modelId="{DB469DD3-9922-442C-AA51-D2328E03A452}" type="sibTrans" cxnId="{DC7B7BF4-7ED0-4F92-9A63-A0278ACE7800}">
      <dgm:prSet/>
      <dgm:spPr/>
      <dgm:t>
        <a:bodyPr/>
        <a:lstStyle/>
        <a:p>
          <a:endParaRPr lang="ru-RU"/>
        </a:p>
      </dgm:t>
    </dgm:pt>
    <dgm:pt modelId="{F9FE8D20-C4CC-4DD8-8BCA-124ED888D5E4}">
      <dgm:prSet phldrT="[Текст]"/>
      <dgm:spPr/>
      <dgm:t>
        <a:bodyPr/>
        <a:lstStyle/>
        <a:p>
          <a:r>
            <a:rPr lang="ru-RU" dirty="0" smtClean="0"/>
            <a:t>Анализ внешней среды</a:t>
          </a:r>
          <a:endParaRPr lang="ru-RU" dirty="0"/>
        </a:p>
      </dgm:t>
    </dgm:pt>
    <dgm:pt modelId="{080495C8-7050-4CA0-B779-BC1CAFCF0443}" type="parTrans" cxnId="{F43124F5-E388-4904-B08F-BF04902A715D}">
      <dgm:prSet/>
      <dgm:spPr/>
      <dgm:t>
        <a:bodyPr/>
        <a:lstStyle/>
        <a:p>
          <a:endParaRPr lang="ru-RU"/>
        </a:p>
      </dgm:t>
    </dgm:pt>
    <dgm:pt modelId="{D4A932DA-DA12-4035-96E2-D788C2196488}" type="sibTrans" cxnId="{F43124F5-E388-4904-B08F-BF04902A715D}">
      <dgm:prSet/>
      <dgm:spPr/>
      <dgm:t>
        <a:bodyPr/>
        <a:lstStyle/>
        <a:p>
          <a:endParaRPr lang="ru-RU"/>
        </a:p>
      </dgm:t>
    </dgm:pt>
    <dgm:pt modelId="{022DFCA3-FDB2-4DE5-A5FC-F29F867B0598}">
      <dgm:prSet/>
      <dgm:spPr/>
      <dgm:t>
        <a:bodyPr/>
        <a:lstStyle/>
        <a:p>
          <a:r>
            <a:rPr lang="ru-RU" dirty="0" smtClean="0"/>
            <a:t>Установление соответствия между организацией и средой</a:t>
          </a:r>
          <a:endParaRPr lang="ru-RU" dirty="0"/>
        </a:p>
      </dgm:t>
    </dgm:pt>
    <dgm:pt modelId="{97039F78-173A-476D-9B51-5E18AE13022B}" type="parTrans" cxnId="{3E04EDBF-CA22-4C68-9D11-7DA3E05B1263}">
      <dgm:prSet/>
      <dgm:spPr/>
      <dgm:t>
        <a:bodyPr/>
        <a:lstStyle/>
        <a:p>
          <a:endParaRPr lang="ru-RU"/>
        </a:p>
      </dgm:t>
    </dgm:pt>
    <dgm:pt modelId="{6DAEFCB9-BAB5-419A-8AFD-C6D206B9BBD8}" type="sibTrans" cxnId="{3E04EDBF-CA22-4C68-9D11-7DA3E05B1263}">
      <dgm:prSet/>
      <dgm:spPr/>
      <dgm:t>
        <a:bodyPr/>
        <a:lstStyle/>
        <a:p>
          <a:endParaRPr lang="ru-RU"/>
        </a:p>
      </dgm:t>
    </dgm:pt>
    <dgm:pt modelId="{6AAC401A-242F-4540-A96D-6C480F404C42}" type="pres">
      <dgm:prSet presAssocID="{C1E39ED1-89E6-4802-9F3C-00185929ABA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49AD-F1A1-418C-84CD-8CB6D026B040}" type="pres">
      <dgm:prSet presAssocID="{C59A9105-42D3-46AA-8FE9-0AD78230E2EA}" presName="compNode" presStyleCnt="0"/>
      <dgm:spPr/>
    </dgm:pt>
    <dgm:pt modelId="{F6DC2EEF-D037-457E-9154-C1308A65CC86}" type="pres">
      <dgm:prSet presAssocID="{C59A9105-42D3-46AA-8FE9-0AD78230E2EA}" presName="dummyConnPt" presStyleCnt="0"/>
      <dgm:spPr/>
    </dgm:pt>
    <dgm:pt modelId="{8F4AAF4C-1B86-4BF3-8FBA-C97AD615961E}" type="pres">
      <dgm:prSet presAssocID="{C59A9105-42D3-46AA-8FE9-0AD78230E2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F0A43-0B68-449B-9996-37C0E0996F99}" type="pres">
      <dgm:prSet presAssocID="{1F89C4A6-F7A6-4DC2-B457-FB485C7CAE06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BFCCC4CE-13B2-433F-BC5E-0E5400A8D3F9}" type="pres">
      <dgm:prSet presAssocID="{104D71F9-5141-4AAF-A138-92B65CE778D5}" presName="compNode" presStyleCnt="0"/>
      <dgm:spPr/>
    </dgm:pt>
    <dgm:pt modelId="{8FA5CE7E-93EA-499E-9183-5598ECD68F11}" type="pres">
      <dgm:prSet presAssocID="{104D71F9-5141-4AAF-A138-92B65CE778D5}" presName="dummyConnPt" presStyleCnt="0"/>
      <dgm:spPr/>
    </dgm:pt>
    <dgm:pt modelId="{E136B6DA-56BC-4E23-96A3-128DC0D426B9}" type="pres">
      <dgm:prSet presAssocID="{104D71F9-5141-4AAF-A138-92B65CE778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47480-6EBA-4AE4-BC1E-EB9042219F0D}" type="pres">
      <dgm:prSet presAssocID="{DB469DD3-9922-442C-AA51-D2328E03A452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931D725C-4995-451E-AE42-A3D489B8ACBF}" type="pres">
      <dgm:prSet presAssocID="{F9FE8D20-C4CC-4DD8-8BCA-124ED888D5E4}" presName="compNode" presStyleCnt="0"/>
      <dgm:spPr/>
    </dgm:pt>
    <dgm:pt modelId="{AEAA5CDB-AE5C-4DC3-B944-65B1E0059ED8}" type="pres">
      <dgm:prSet presAssocID="{F9FE8D20-C4CC-4DD8-8BCA-124ED888D5E4}" presName="dummyConnPt" presStyleCnt="0"/>
      <dgm:spPr/>
    </dgm:pt>
    <dgm:pt modelId="{01D55333-C5BC-41B5-8B19-0C67386136F0}" type="pres">
      <dgm:prSet presAssocID="{F9FE8D20-C4CC-4DD8-8BCA-124ED888D5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61F8B-3276-4A3E-A0E1-76D224A319E7}" type="pres">
      <dgm:prSet presAssocID="{D4A932DA-DA12-4035-96E2-D788C2196488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CE8CACD8-EEA5-45BE-A257-E8430EE04EBD}" type="pres">
      <dgm:prSet presAssocID="{022DFCA3-FDB2-4DE5-A5FC-F29F867B0598}" presName="compNode" presStyleCnt="0"/>
      <dgm:spPr/>
    </dgm:pt>
    <dgm:pt modelId="{B82CC871-8449-43B4-BE55-A19794F4FF9F}" type="pres">
      <dgm:prSet presAssocID="{022DFCA3-FDB2-4DE5-A5FC-F29F867B0598}" presName="dummyConnPt" presStyleCnt="0"/>
      <dgm:spPr/>
    </dgm:pt>
    <dgm:pt modelId="{1981D555-131D-40A8-A05E-44FF3A473121}" type="pres">
      <dgm:prSet presAssocID="{022DFCA3-FDB2-4DE5-A5FC-F29F867B05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59FD6-FD5B-4FF6-9F5C-F3EF12063020}" type="presOf" srcId="{DB469DD3-9922-442C-AA51-D2328E03A452}" destId="{40E47480-6EBA-4AE4-BC1E-EB9042219F0D}" srcOrd="0" destOrd="0" presId="urn:microsoft.com/office/officeart/2005/8/layout/bProcess4"/>
    <dgm:cxn modelId="{4BED7C44-C9FF-42D6-B6B7-6F7FCA218F1E}" type="presOf" srcId="{F9FE8D20-C4CC-4DD8-8BCA-124ED888D5E4}" destId="{01D55333-C5BC-41B5-8B19-0C67386136F0}" srcOrd="0" destOrd="0" presId="urn:microsoft.com/office/officeart/2005/8/layout/bProcess4"/>
    <dgm:cxn modelId="{9BE2B4EC-0BD2-4445-AD8C-460B563D26A4}" type="presOf" srcId="{104D71F9-5141-4AAF-A138-92B65CE778D5}" destId="{E136B6DA-56BC-4E23-96A3-128DC0D426B9}" srcOrd="0" destOrd="0" presId="urn:microsoft.com/office/officeart/2005/8/layout/bProcess4"/>
    <dgm:cxn modelId="{3E04EDBF-CA22-4C68-9D11-7DA3E05B1263}" srcId="{C1E39ED1-89E6-4802-9F3C-00185929ABA6}" destId="{022DFCA3-FDB2-4DE5-A5FC-F29F867B0598}" srcOrd="3" destOrd="0" parTransId="{97039F78-173A-476D-9B51-5E18AE13022B}" sibTransId="{6DAEFCB9-BAB5-419A-8AFD-C6D206B9BBD8}"/>
    <dgm:cxn modelId="{6267A82A-0F1A-4B65-A970-2A4DFE8CF361}" type="presOf" srcId="{D4A932DA-DA12-4035-96E2-D788C2196488}" destId="{57061F8B-3276-4A3E-A0E1-76D224A319E7}" srcOrd="0" destOrd="0" presId="urn:microsoft.com/office/officeart/2005/8/layout/bProcess4"/>
    <dgm:cxn modelId="{F43124F5-E388-4904-B08F-BF04902A715D}" srcId="{C1E39ED1-89E6-4802-9F3C-00185929ABA6}" destId="{F9FE8D20-C4CC-4DD8-8BCA-124ED888D5E4}" srcOrd="2" destOrd="0" parTransId="{080495C8-7050-4CA0-B779-BC1CAFCF0443}" sibTransId="{D4A932DA-DA12-4035-96E2-D788C2196488}"/>
    <dgm:cxn modelId="{089317DA-943D-4E65-9053-3D9E8D20BE98}" srcId="{C1E39ED1-89E6-4802-9F3C-00185929ABA6}" destId="{C59A9105-42D3-46AA-8FE9-0AD78230E2EA}" srcOrd="0" destOrd="0" parTransId="{578EAE8E-D9D0-4934-9684-FC64B2537661}" sibTransId="{1F89C4A6-F7A6-4DC2-B457-FB485C7CAE06}"/>
    <dgm:cxn modelId="{88535FF4-4687-4DD8-9819-E7B8D907F988}" type="presOf" srcId="{022DFCA3-FDB2-4DE5-A5FC-F29F867B0598}" destId="{1981D555-131D-40A8-A05E-44FF3A473121}" srcOrd="0" destOrd="0" presId="urn:microsoft.com/office/officeart/2005/8/layout/bProcess4"/>
    <dgm:cxn modelId="{3F5BB809-35AE-484B-9E03-D65ECD43048A}" type="presOf" srcId="{C59A9105-42D3-46AA-8FE9-0AD78230E2EA}" destId="{8F4AAF4C-1B86-4BF3-8FBA-C97AD615961E}" srcOrd="0" destOrd="0" presId="urn:microsoft.com/office/officeart/2005/8/layout/bProcess4"/>
    <dgm:cxn modelId="{803E4FB0-DC73-4252-AC5E-1AEB5567C7F1}" type="presOf" srcId="{1F89C4A6-F7A6-4DC2-B457-FB485C7CAE06}" destId="{3DCF0A43-0B68-449B-9996-37C0E0996F99}" srcOrd="0" destOrd="0" presId="urn:microsoft.com/office/officeart/2005/8/layout/bProcess4"/>
    <dgm:cxn modelId="{DC7B7BF4-7ED0-4F92-9A63-A0278ACE7800}" srcId="{C1E39ED1-89E6-4802-9F3C-00185929ABA6}" destId="{104D71F9-5141-4AAF-A138-92B65CE778D5}" srcOrd="1" destOrd="0" parTransId="{AE09E756-90E8-403E-A9CF-BA43FC8BA355}" sibTransId="{DB469DD3-9922-442C-AA51-D2328E03A452}"/>
    <dgm:cxn modelId="{6FE30BD9-B00D-4507-B3D5-4C1A4BD62AFE}" type="presOf" srcId="{C1E39ED1-89E6-4802-9F3C-00185929ABA6}" destId="{6AAC401A-242F-4540-A96D-6C480F404C42}" srcOrd="0" destOrd="0" presId="urn:microsoft.com/office/officeart/2005/8/layout/bProcess4"/>
    <dgm:cxn modelId="{5878A324-5FFB-4FB2-AAFC-85F9FB8BE9AB}" type="presParOf" srcId="{6AAC401A-242F-4540-A96D-6C480F404C42}" destId="{659849AD-F1A1-418C-84CD-8CB6D026B040}" srcOrd="0" destOrd="0" presId="urn:microsoft.com/office/officeart/2005/8/layout/bProcess4"/>
    <dgm:cxn modelId="{DD102E05-1933-4E3D-B8FE-F65E866E7E03}" type="presParOf" srcId="{659849AD-F1A1-418C-84CD-8CB6D026B040}" destId="{F6DC2EEF-D037-457E-9154-C1308A65CC86}" srcOrd="0" destOrd="0" presId="urn:microsoft.com/office/officeart/2005/8/layout/bProcess4"/>
    <dgm:cxn modelId="{7380B235-384D-41C7-AAE2-894C18EA8C33}" type="presParOf" srcId="{659849AD-F1A1-418C-84CD-8CB6D026B040}" destId="{8F4AAF4C-1B86-4BF3-8FBA-C97AD615961E}" srcOrd="1" destOrd="0" presId="urn:microsoft.com/office/officeart/2005/8/layout/bProcess4"/>
    <dgm:cxn modelId="{3E670CAA-55F0-49C3-A12B-973AFADAF6D5}" type="presParOf" srcId="{6AAC401A-242F-4540-A96D-6C480F404C42}" destId="{3DCF0A43-0B68-449B-9996-37C0E0996F99}" srcOrd="1" destOrd="0" presId="urn:microsoft.com/office/officeart/2005/8/layout/bProcess4"/>
    <dgm:cxn modelId="{CA1E1384-7786-4F87-91B7-55D5530BCF69}" type="presParOf" srcId="{6AAC401A-242F-4540-A96D-6C480F404C42}" destId="{BFCCC4CE-13B2-433F-BC5E-0E5400A8D3F9}" srcOrd="2" destOrd="0" presId="urn:microsoft.com/office/officeart/2005/8/layout/bProcess4"/>
    <dgm:cxn modelId="{121FE052-6407-4046-97B5-D28D5941A431}" type="presParOf" srcId="{BFCCC4CE-13B2-433F-BC5E-0E5400A8D3F9}" destId="{8FA5CE7E-93EA-499E-9183-5598ECD68F11}" srcOrd="0" destOrd="0" presId="urn:microsoft.com/office/officeart/2005/8/layout/bProcess4"/>
    <dgm:cxn modelId="{F11A32A7-D49C-4B7E-A030-410E57F44ADC}" type="presParOf" srcId="{BFCCC4CE-13B2-433F-BC5E-0E5400A8D3F9}" destId="{E136B6DA-56BC-4E23-96A3-128DC0D426B9}" srcOrd="1" destOrd="0" presId="urn:microsoft.com/office/officeart/2005/8/layout/bProcess4"/>
    <dgm:cxn modelId="{1F619EA5-6012-4DCC-94CC-EE4D29179F40}" type="presParOf" srcId="{6AAC401A-242F-4540-A96D-6C480F404C42}" destId="{40E47480-6EBA-4AE4-BC1E-EB9042219F0D}" srcOrd="3" destOrd="0" presId="urn:microsoft.com/office/officeart/2005/8/layout/bProcess4"/>
    <dgm:cxn modelId="{A64FFEDD-92B1-4683-B675-D63661EC41F5}" type="presParOf" srcId="{6AAC401A-242F-4540-A96D-6C480F404C42}" destId="{931D725C-4995-451E-AE42-A3D489B8ACBF}" srcOrd="4" destOrd="0" presId="urn:microsoft.com/office/officeart/2005/8/layout/bProcess4"/>
    <dgm:cxn modelId="{A0EFE582-3CA5-4794-AEA7-A9D9200B4B85}" type="presParOf" srcId="{931D725C-4995-451E-AE42-A3D489B8ACBF}" destId="{AEAA5CDB-AE5C-4DC3-B944-65B1E0059ED8}" srcOrd="0" destOrd="0" presId="urn:microsoft.com/office/officeart/2005/8/layout/bProcess4"/>
    <dgm:cxn modelId="{EBF28EC5-BAC6-4002-B225-BAF496FC2480}" type="presParOf" srcId="{931D725C-4995-451E-AE42-A3D489B8ACBF}" destId="{01D55333-C5BC-41B5-8B19-0C67386136F0}" srcOrd="1" destOrd="0" presId="urn:microsoft.com/office/officeart/2005/8/layout/bProcess4"/>
    <dgm:cxn modelId="{FDBF28C3-DC9D-4488-8D2C-886473204DCF}" type="presParOf" srcId="{6AAC401A-242F-4540-A96D-6C480F404C42}" destId="{57061F8B-3276-4A3E-A0E1-76D224A319E7}" srcOrd="5" destOrd="0" presId="urn:microsoft.com/office/officeart/2005/8/layout/bProcess4"/>
    <dgm:cxn modelId="{91350E30-7015-495E-B0BE-D51BFC487371}" type="presParOf" srcId="{6AAC401A-242F-4540-A96D-6C480F404C42}" destId="{CE8CACD8-EEA5-45BE-A257-E8430EE04EBD}" srcOrd="6" destOrd="0" presId="urn:microsoft.com/office/officeart/2005/8/layout/bProcess4"/>
    <dgm:cxn modelId="{B6334199-3629-4132-ADFC-F0E326479C77}" type="presParOf" srcId="{CE8CACD8-EEA5-45BE-A257-E8430EE04EBD}" destId="{B82CC871-8449-43B4-BE55-A19794F4FF9F}" srcOrd="0" destOrd="0" presId="urn:microsoft.com/office/officeart/2005/8/layout/bProcess4"/>
    <dgm:cxn modelId="{4576FE8B-FBCE-4456-ADBC-2D16A13BC8A9}" type="presParOf" srcId="{CE8CACD8-EEA5-45BE-A257-E8430EE04EBD}" destId="{1981D555-131D-40A8-A05E-44FF3A473121}" srcOrd="1" destOrd="0" presId="urn:microsoft.com/office/officeart/2005/8/layout/b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5F2F4-4B21-4A17-968B-569964B8E068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0BD34E74-3B8D-49F6-8F3D-EEB7AFB4FC8F}">
      <dgm:prSet phldrT="[Текст]"/>
      <dgm:spPr/>
      <dgm:t>
        <a:bodyPr/>
        <a:lstStyle/>
        <a:p>
          <a:r>
            <a:rPr lang="ru-RU" b="1" dirty="0" smtClean="0"/>
            <a:t>Угрозы</a:t>
          </a:r>
          <a:endParaRPr lang="ru-RU" b="1" dirty="0"/>
        </a:p>
      </dgm:t>
    </dgm:pt>
    <dgm:pt modelId="{CD2E8199-CF4E-40E7-BB57-0A832947DA1D}" type="parTrans" cxnId="{62A37139-8765-4D5A-9054-A70D21DD9764}">
      <dgm:prSet/>
      <dgm:spPr/>
      <dgm:t>
        <a:bodyPr/>
        <a:lstStyle/>
        <a:p>
          <a:endParaRPr lang="ru-RU"/>
        </a:p>
      </dgm:t>
    </dgm:pt>
    <dgm:pt modelId="{2F052304-EEF4-4841-8E39-0E967896E997}" type="sibTrans" cxnId="{62A37139-8765-4D5A-9054-A70D21DD9764}">
      <dgm:prSet/>
      <dgm:spPr/>
      <dgm:t>
        <a:bodyPr/>
        <a:lstStyle/>
        <a:p>
          <a:endParaRPr lang="ru-RU"/>
        </a:p>
      </dgm:t>
    </dgm:pt>
    <dgm:pt modelId="{58D000FF-443A-482D-979A-3C0EC1222770}">
      <dgm:prSet phldrT="[Текст]"/>
      <dgm:spPr/>
      <dgm:t>
        <a:bodyPr/>
        <a:lstStyle/>
        <a:p>
          <a:r>
            <a:rPr lang="ru-RU" b="1" dirty="0" smtClean="0"/>
            <a:t>Возможности</a:t>
          </a:r>
          <a:endParaRPr lang="ru-RU" b="1" dirty="0"/>
        </a:p>
      </dgm:t>
    </dgm:pt>
    <dgm:pt modelId="{612CD0C7-7A1D-4B7E-9ED8-F7DC16FD508F}" type="parTrans" cxnId="{0A3FF5C2-5B1B-4941-B4EC-3F15096D1F8E}">
      <dgm:prSet/>
      <dgm:spPr/>
      <dgm:t>
        <a:bodyPr/>
        <a:lstStyle/>
        <a:p>
          <a:endParaRPr lang="ru-RU"/>
        </a:p>
      </dgm:t>
    </dgm:pt>
    <dgm:pt modelId="{79B7492D-89AB-419D-9D59-461A630D28AE}" type="sibTrans" cxnId="{0A3FF5C2-5B1B-4941-B4EC-3F15096D1F8E}">
      <dgm:prSet/>
      <dgm:spPr/>
      <dgm:t>
        <a:bodyPr/>
        <a:lstStyle/>
        <a:p>
          <a:endParaRPr lang="ru-RU"/>
        </a:p>
      </dgm:t>
    </dgm:pt>
    <dgm:pt modelId="{843881C7-501F-41CA-A75C-7B2D2871CF27}">
      <dgm:prSet phldrT="[Текст]"/>
      <dgm:spPr/>
      <dgm:t>
        <a:bodyPr/>
        <a:lstStyle/>
        <a:p>
          <a:r>
            <a:rPr lang="ru-RU" b="1" dirty="0" smtClean="0"/>
            <a:t>Сильные стороны</a:t>
          </a:r>
          <a:endParaRPr lang="ru-RU" b="1" dirty="0"/>
        </a:p>
      </dgm:t>
    </dgm:pt>
    <dgm:pt modelId="{5BCF3995-0993-4388-B49E-2C6774D0C902}" type="parTrans" cxnId="{1B2626C9-6C39-4964-B1B7-55E3ACA578A7}">
      <dgm:prSet/>
      <dgm:spPr/>
      <dgm:t>
        <a:bodyPr/>
        <a:lstStyle/>
        <a:p>
          <a:endParaRPr lang="ru-RU"/>
        </a:p>
      </dgm:t>
    </dgm:pt>
    <dgm:pt modelId="{79A6B811-0207-4A0F-967B-AF64DD0FF82B}" type="sibTrans" cxnId="{1B2626C9-6C39-4964-B1B7-55E3ACA578A7}">
      <dgm:prSet/>
      <dgm:spPr/>
      <dgm:t>
        <a:bodyPr/>
        <a:lstStyle/>
        <a:p>
          <a:endParaRPr lang="ru-RU"/>
        </a:p>
      </dgm:t>
    </dgm:pt>
    <dgm:pt modelId="{F32DE7E6-A4DC-496E-A641-4190704CE8A5}">
      <dgm:prSet/>
      <dgm:spPr/>
      <dgm:t>
        <a:bodyPr/>
        <a:lstStyle/>
        <a:p>
          <a:r>
            <a:rPr lang="ru-RU" b="1" dirty="0" smtClean="0"/>
            <a:t>Слабые стороны</a:t>
          </a:r>
          <a:endParaRPr lang="ru-RU" b="1" dirty="0"/>
        </a:p>
      </dgm:t>
    </dgm:pt>
    <dgm:pt modelId="{EBAA2A5F-2454-4A0C-83E0-92858199829A}" type="parTrans" cxnId="{0A7B0D87-B10D-41C3-84CF-34872F330BB2}">
      <dgm:prSet/>
      <dgm:spPr/>
      <dgm:t>
        <a:bodyPr/>
        <a:lstStyle/>
        <a:p>
          <a:endParaRPr lang="ru-RU"/>
        </a:p>
      </dgm:t>
    </dgm:pt>
    <dgm:pt modelId="{F4E70829-EA09-44D5-A6E8-1E76CA3043C9}" type="sibTrans" cxnId="{0A7B0D87-B10D-41C3-84CF-34872F330BB2}">
      <dgm:prSet/>
      <dgm:spPr/>
      <dgm:t>
        <a:bodyPr/>
        <a:lstStyle/>
        <a:p>
          <a:endParaRPr lang="ru-RU"/>
        </a:p>
      </dgm:t>
    </dgm:pt>
    <dgm:pt modelId="{AD4E7A14-5F3F-4CF6-91E4-DB955860FA64}" type="pres">
      <dgm:prSet presAssocID="{BCF5F2F4-4B21-4A17-968B-569964B8E068}" presName="compositeShape" presStyleCnt="0">
        <dgm:presLayoutVars>
          <dgm:chMax val="7"/>
          <dgm:dir/>
          <dgm:resizeHandles val="exact"/>
        </dgm:presLayoutVars>
      </dgm:prSet>
      <dgm:spPr/>
    </dgm:pt>
    <dgm:pt modelId="{083ABE19-C43D-4A4F-AEA3-9CE8373EF1B3}" type="pres">
      <dgm:prSet presAssocID="{BCF5F2F4-4B21-4A17-968B-569964B8E068}" presName="wedge1" presStyleLbl="node1" presStyleIdx="0" presStyleCnt="4"/>
      <dgm:spPr/>
      <dgm:t>
        <a:bodyPr/>
        <a:lstStyle/>
        <a:p>
          <a:endParaRPr lang="ru-RU"/>
        </a:p>
      </dgm:t>
    </dgm:pt>
    <dgm:pt modelId="{A3FDD999-EF18-4A57-9C24-DF32D9E5438A}" type="pres">
      <dgm:prSet presAssocID="{BCF5F2F4-4B21-4A17-968B-569964B8E068}" presName="dummy1a" presStyleCnt="0"/>
      <dgm:spPr/>
    </dgm:pt>
    <dgm:pt modelId="{22088E95-7C63-4BF1-B6DD-4D159953F3D4}" type="pres">
      <dgm:prSet presAssocID="{BCF5F2F4-4B21-4A17-968B-569964B8E068}" presName="dummy1b" presStyleCnt="0"/>
      <dgm:spPr/>
    </dgm:pt>
    <dgm:pt modelId="{409A5FCC-1ED4-410E-9771-851CC7B31D3A}" type="pres">
      <dgm:prSet presAssocID="{BCF5F2F4-4B21-4A17-968B-569964B8E06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0C500-9FA5-43A5-AD35-C5EBC46021ED}" type="pres">
      <dgm:prSet presAssocID="{BCF5F2F4-4B21-4A17-968B-569964B8E068}" presName="wedge2" presStyleLbl="node1" presStyleIdx="1" presStyleCnt="4"/>
      <dgm:spPr/>
      <dgm:t>
        <a:bodyPr/>
        <a:lstStyle/>
        <a:p>
          <a:endParaRPr lang="ru-RU"/>
        </a:p>
      </dgm:t>
    </dgm:pt>
    <dgm:pt modelId="{DB178197-045C-43A9-9F14-4057A42E7057}" type="pres">
      <dgm:prSet presAssocID="{BCF5F2F4-4B21-4A17-968B-569964B8E068}" presName="dummy2a" presStyleCnt="0"/>
      <dgm:spPr/>
    </dgm:pt>
    <dgm:pt modelId="{B6ED1426-B09B-4222-8F1A-77B6F4ED8FEF}" type="pres">
      <dgm:prSet presAssocID="{BCF5F2F4-4B21-4A17-968B-569964B8E068}" presName="dummy2b" presStyleCnt="0"/>
      <dgm:spPr/>
    </dgm:pt>
    <dgm:pt modelId="{C1040D3F-735A-4B74-B8AC-110E13802ACB}" type="pres">
      <dgm:prSet presAssocID="{BCF5F2F4-4B21-4A17-968B-569964B8E06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1381D-63C4-40AA-B0EC-BB275C4642E8}" type="pres">
      <dgm:prSet presAssocID="{BCF5F2F4-4B21-4A17-968B-569964B8E068}" presName="wedge3" presStyleLbl="node1" presStyleIdx="2" presStyleCnt="4"/>
      <dgm:spPr/>
      <dgm:t>
        <a:bodyPr/>
        <a:lstStyle/>
        <a:p>
          <a:endParaRPr lang="ru-RU"/>
        </a:p>
      </dgm:t>
    </dgm:pt>
    <dgm:pt modelId="{A90C8375-0170-4653-80F9-4583E51E8CD5}" type="pres">
      <dgm:prSet presAssocID="{BCF5F2F4-4B21-4A17-968B-569964B8E068}" presName="dummy3a" presStyleCnt="0"/>
      <dgm:spPr/>
    </dgm:pt>
    <dgm:pt modelId="{E2F935BF-1157-481F-8DC2-7A8C84F3BF43}" type="pres">
      <dgm:prSet presAssocID="{BCF5F2F4-4B21-4A17-968B-569964B8E068}" presName="dummy3b" presStyleCnt="0"/>
      <dgm:spPr/>
    </dgm:pt>
    <dgm:pt modelId="{1E1131F5-3D15-486E-B9C3-E1A0427FE04A}" type="pres">
      <dgm:prSet presAssocID="{BCF5F2F4-4B21-4A17-968B-569964B8E06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95566-1DFC-443E-95A8-5F0F7E77A6D6}" type="pres">
      <dgm:prSet presAssocID="{BCF5F2F4-4B21-4A17-968B-569964B8E068}" presName="wedge4" presStyleLbl="node1" presStyleIdx="3" presStyleCnt="4"/>
      <dgm:spPr/>
      <dgm:t>
        <a:bodyPr/>
        <a:lstStyle/>
        <a:p>
          <a:endParaRPr lang="ru-RU"/>
        </a:p>
      </dgm:t>
    </dgm:pt>
    <dgm:pt modelId="{1B9C7462-1304-4EB7-A4E2-14930636E058}" type="pres">
      <dgm:prSet presAssocID="{BCF5F2F4-4B21-4A17-968B-569964B8E068}" presName="dummy4a" presStyleCnt="0"/>
      <dgm:spPr/>
    </dgm:pt>
    <dgm:pt modelId="{873314FF-95B5-4811-84A7-9E820F9CCD7A}" type="pres">
      <dgm:prSet presAssocID="{BCF5F2F4-4B21-4A17-968B-569964B8E068}" presName="dummy4b" presStyleCnt="0"/>
      <dgm:spPr/>
    </dgm:pt>
    <dgm:pt modelId="{5454F4CC-4F22-45DE-BC8E-631B1C8B4099}" type="pres">
      <dgm:prSet presAssocID="{BCF5F2F4-4B21-4A17-968B-569964B8E06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61507-3CE8-46E8-A613-121A4B34750F}" type="pres">
      <dgm:prSet presAssocID="{F4E70829-EA09-44D5-A6E8-1E76CA3043C9}" presName="arrowWedge1" presStyleLbl="fgSibTrans2D1" presStyleIdx="0" presStyleCnt="4"/>
      <dgm:spPr/>
    </dgm:pt>
    <dgm:pt modelId="{44255BB0-CD66-4F37-A995-8D124FD85108}" type="pres">
      <dgm:prSet presAssocID="{2F052304-EEF4-4841-8E39-0E967896E997}" presName="arrowWedge2" presStyleLbl="fgSibTrans2D1" presStyleIdx="1" presStyleCnt="4"/>
      <dgm:spPr/>
    </dgm:pt>
    <dgm:pt modelId="{6B81F22E-8492-49EE-8A3B-95660AF2569C}" type="pres">
      <dgm:prSet presAssocID="{79B7492D-89AB-419D-9D59-461A630D28AE}" presName="arrowWedge3" presStyleLbl="fgSibTrans2D1" presStyleIdx="2" presStyleCnt="4"/>
      <dgm:spPr/>
    </dgm:pt>
    <dgm:pt modelId="{D421DAAD-1FCB-4C7D-BCDC-3FB0B9A5737A}" type="pres">
      <dgm:prSet presAssocID="{79A6B811-0207-4A0F-967B-AF64DD0FF82B}" presName="arrowWedge4" presStyleLbl="fgSibTrans2D1" presStyleIdx="3" presStyleCnt="4"/>
      <dgm:spPr/>
    </dgm:pt>
  </dgm:ptLst>
  <dgm:cxnLst>
    <dgm:cxn modelId="{0A3FF5C2-5B1B-4941-B4EC-3F15096D1F8E}" srcId="{BCF5F2F4-4B21-4A17-968B-569964B8E068}" destId="{58D000FF-443A-482D-979A-3C0EC1222770}" srcOrd="2" destOrd="0" parTransId="{612CD0C7-7A1D-4B7E-9ED8-F7DC16FD508F}" sibTransId="{79B7492D-89AB-419D-9D59-461A630D28AE}"/>
    <dgm:cxn modelId="{3BCAE194-18ED-4AF4-A73D-96FC091B0AE6}" type="presOf" srcId="{58D000FF-443A-482D-979A-3C0EC1222770}" destId="{4871381D-63C4-40AA-B0EC-BB275C4642E8}" srcOrd="0" destOrd="0" presId="urn:microsoft.com/office/officeart/2005/8/layout/cycle8"/>
    <dgm:cxn modelId="{0A7B0D87-B10D-41C3-84CF-34872F330BB2}" srcId="{BCF5F2F4-4B21-4A17-968B-569964B8E068}" destId="{F32DE7E6-A4DC-496E-A641-4190704CE8A5}" srcOrd="0" destOrd="0" parTransId="{EBAA2A5F-2454-4A0C-83E0-92858199829A}" sibTransId="{F4E70829-EA09-44D5-A6E8-1E76CA3043C9}"/>
    <dgm:cxn modelId="{1B2626C9-6C39-4964-B1B7-55E3ACA578A7}" srcId="{BCF5F2F4-4B21-4A17-968B-569964B8E068}" destId="{843881C7-501F-41CA-A75C-7B2D2871CF27}" srcOrd="3" destOrd="0" parTransId="{5BCF3995-0993-4388-B49E-2C6774D0C902}" sibTransId="{79A6B811-0207-4A0F-967B-AF64DD0FF82B}"/>
    <dgm:cxn modelId="{7A8AABE2-CF28-459F-B14F-3B1E7AA064D1}" type="presOf" srcId="{58D000FF-443A-482D-979A-3C0EC1222770}" destId="{1E1131F5-3D15-486E-B9C3-E1A0427FE04A}" srcOrd="1" destOrd="0" presId="urn:microsoft.com/office/officeart/2005/8/layout/cycle8"/>
    <dgm:cxn modelId="{E536AB20-E576-464E-BA04-9883A9E6643F}" type="presOf" srcId="{843881C7-501F-41CA-A75C-7B2D2871CF27}" destId="{5454F4CC-4F22-45DE-BC8E-631B1C8B4099}" srcOrd="1" destOrd="0" presId="urn:microsoft.com/office/officeart/2005/8/layout/cycle8"/>
    <dgm:cxn modelId="{79F70A15-2C8D-4194-A7A1-F3688831FE96}" type="presOf" srcId="{843881C7-501F-41CA-A75C-7B2D2871CF27}" destId="{A2495566-1DFC-443E-95A8-5F0F7E77A6D6}" srcOrd="0" destOrd="0" presId="urn:microsoft.com/office/officeart/2005/8/layout/cycle8"/>
    <dgm:cxn modelId="{EB4D5F50-0B1D-4702-9303-84CF2B79617A}" type="presOf" srcId="{F32DE7E6-A4DC-496E-A641-4190704CE8A5}" destId="{083ABE19-C43D-4A4F-AEA3-9CE8373EF1B3}" srcOrd="0" destOrd="0" presId="urn:microsoft.com/office/officeart/2005/8/layout/cycle8"/>
    <dgm:cxn modelId="{D10C3C33-F2D4-485D-86F6-BF60303E7C84}" type="presOf" srcId="{F32DE7E6-A4DC-496E-A641-4190704CE8A5}" destId="{409A5FCC-1ED4-410E-9771-851CC7B31D3A}" srcOrd="1" destOrd="0" presId="urn:microsoft.com/office/officeart/2005/8/layout/cycle8"/>
    <dgm:cxn modelId="{62A37139-8765-4D5A-9054-A70D21DD9764}" srcId="{BCF5F2F4-4B21-4A17-968B-569964B8E068}" destId="{0BD34E74-3B8D-49F6-8F3D-EEB7AFB4FC8F}" srcOrd="1" destOrd="0" parTransId="{CD2E8199-CF4E-40E7-BB57-0A832947DA1D}" sibTransId="{2F052304-EEF4-4841-8E39-0E967896E997}"/>
    <dgm:cxn modelId="{37484CD6-9DCB-4B08-8B5E-55B03F462A51}" type="presOf" srcId="{BCF5F2F4-4B21-4A17-968B-569964B8E068}" destId="{AD4E7A14-5F3F-4CF6-91E4-DB955860FA64}" srcOrd="0" destOrd="0" presId="urn:microsoft.com/office/officeart/2005/8/layout/cycle8"/>
    <dgm:cxn modelId="{84CF6CAC-A02D-4738-B62D-9EC2D981856E}" type="presOf" srcId="{0BD34E74-3B8D-49F6-8F3D-EEB7AFB4FC8F}" destId="{6C50C500-9FA5-43A5-AD35-C5EBC46021ED}" srcOrd="0" destOrd="0" presId="urn:microsoft.com/office/officeart/2005/8/layout/cycle8"/>
    <dgm:cxn modelId="{DD15A586-AC42-47BB-B42C-864D3B52DD63}" type="presOf" srcId="{0BD34E74-3B8D-49F6-8F3D-EEB7AFB4FC8F}" destId="{C1040D3F-735A-4B74-B8AC-110E13802ACB}" srcOrd="1" destOrd="0" presId="urn:microsoft.com/office/officeart/2005/8/layout/cycle8"/>
    <dgm:cxn modelId="{3A4DFC73-67F9-4034-A140-8AD66A2AD3F7}" type="presParOf" srcId="{AD4E7A14-5F3F-4CF6-91E4-DB955860FA64}" destId="{083ABE19-C43D-4A4F-AEA3-9CE8373EF1B3}" srcOrd="0" destOrd="0" presId="urn:microsoft.com/office/officeart/2005/8/layout/cycle8"/>
    <dgm:cxn modelId="{43855DF2-169B-4361-B8F0-7D1E82DDE2CB}" type="presParOf" srcId="{AD4E7A14-5F3F-4CF6-91E4-DB955860FA64}" destId="{A3FDD999-EF18-4A57-9C24-DF32D9E5438A}" srcOrd="1" destOrd="0" presId="urn:microsoft.com/office/officeart/2005/8/layout/cycle8"/>
    <dgm:cxn modelId="{561472E5-9060-4DD3-8EC7-C156D6E06A6F}" type="presParOf" srcId="{AD4E7A14-5F3F-4CF6-91E4-DB955860FA64}" destId="{22088E95-7C63-4BF1-B6DD-4D159953F3D4}" srcOrd="2" destOrd="0" presId="urn:microsoft.com/office/officeart/2005/8/layout/cycle8"/>
    <dgm:cxn modelId="{0D70BAC1-5638-4757-8D94-55BA34871349}" type="presParOf" srcId="{AD4E7A14-5F3F-4CF6-91E4-DB955860FA64}" destId="{409A5FCC-1ED4-410E-9771-851CC7B31D3A}" srcOrd="3" destOrd="0" presId="urn:microsoft.com/office/officeart/2005/8/layout/cycle8"/>
    <dgm:cxn modelId="{4865D234-3C0C-4CFF-A202-51541DB0138A}" type="presParOf" srcId="{AD4E7A14-5F3F-4CF6-91E4-DB955860FA64}" destId="{6C50C500-9FA5-43A5-AD35-C5EBC46021ED}" srcOrd="4" destOrd="0" presId="urn:microsoft.com/office/officeart/2005/8/layout/cycle8"/>
    <dgm:cxn modelId="{3BF65634-DDFA-4FB8-991C-77F480DA9BD4}" type="presParOf" srcId="{AD4E7A14-5F3F-4CF6-91E4-DB955860FA64}" destId="{DB178197-045C-43A9-9F14-4057A42E7057}" srcOrd="5" destOrd="0" presId="urn:microsoft.com/office/officeart/2005/8/layout/cycle8"/>
    <dgm:cxn modelId="{0293F1C3-E713-4116-89C2-5C3123846D3B}" type="presParOf" srcId="{AD4E7A14-5F3F-4CF6-91E4-DB955860FA64}" destId="{B6ED1426-B09B-4222-8F1A-77B6F4ED8FEF}" srcOrd="6" destOrd="0" presId="urn:microsoft.com/office/officeart/2005/8/layout/cycle8"/>
    <dgm:cxn modelId="{3756B698-DA0F-4D51-8D9C-0F66D084BF1C}" type="presParOf" srcId="{AD4E7A14-5F3F-4CF6-91E4-DB955860FA64}" destId="{C1040D3F-735A-4B74-B8AC-110E13802ACB}" srcOrd="7" destOrd="0" presId="urn:microsoft.com/office/officeart/2005/8/layout/cycle8"/>
    <dgm:cxn modelId="{E9548745-EE69-41BE-B0AF-58CC25904A37}" type="presParOf" srcId="{AD4E7A14-5F3F-4CF6-91E4-DB955860FA64}" destId="{4871381D-63C4-40AA-B0EC-BB275C4642E8}" srcOrd="8" destOrd="0" presId="urn:microsoft.com/office/officeart/2005/8/layout/cycle8"/>
    <dgm:cxn modelId="{5AEA3820-E31C-451B-B28C-6DFA23C5093A}" type="presParOf" srcId="{AD4E7A14-5F3F-4CF6-91E4-DB955860FA64}" destId="{A90C8375-0170-4653-80F9-4583E51E8CD5}" srcOrd="9" destOrd="0" presId="urn:microsoft.com/office/officeart/2005/8/layout/cycle8"/>
    <dgm:cxn modelId="{EF4A5AE6-BCDC-4581-8234-5EEFE5124D82}" type="presParOf" srcId="{AD4E7A14-5F3F-4CF6-91E4-DB955860FA64}" destId="{E2F935BF-1157-481F-8DC2-7A8C84F3BF43}" srcOrd="10" destOrd="0" presId="urn:microsoft.com/office/officeart/2005/8/layout/cycle8"/>
    <dgm:cxn modelId="{913010CF-45CE-42A1-91F6-CC1B058B4BE7}" type="presParOf" srcId="{AD4E7A14-5F3F-4CF6-91E4-DB955860FA64}" destId="{1E1131F5-3D15-486E-B9C3-E1A0427FE04A}" srcOrd="11" destOrd="0" presId="urn:microsoft.com/office/officeart/2005/8/layout/cycle8"/>
    <dgm:cxn modelId="{A6CF15B8-E00B-4466-B459-5785E85A6F3E}" type="presParOf" srcId="{AD4E7A14-5F3F-4CF6-91E4-DB955860FA64}" destId="{A2495566-1DFC-443E-95A8-5F0F7E77A6D6}" srcOrd="12" destOrd="0" presId="urn:microsoft.com/office/officeart/2005/8/layout/cycle8"/>
    <dgm:cxn modelId="{BCE4E1A9-5EE7-41FD-B97A-236FE1058DB3}" type="presParOf" srcId="{AD4E7A14-5F3F-4CF6-91E4-DB955860FA64}" destId="{1B9C7462-1304-4EB7-A4E2-14930636E058}" srcOrd="13" destOrd="0" presId="urn:microsoft.com/office/officeart/2005/8/layout/cycle8"/>
    <dgm:cxn modelId="{963E9446-09E0-4326-A93D-6A656F2EE7F9}" type="presParOf" srcId="{AD4E7A14-5F3F-4CF6-91E4-DB955860FA64}" destId="{873314FF-95B5-4811-84A7-9E820F9CCD7A}" srcOrd="14" destOrd="0" presId="urn:microsoft.com/office/officeart/2005/8/layout/cycle8"/>
    <dgm:cxn modelId="{6D33BE08-166E-436D-BDC5-6756B6817333}" type="presParOf" srcId="{AD4E7A14-5F3F-4CF6-91E4-DB955860FA64}" destId="{5454F4CC-4F22-45DE-BC8E-631B1C8B4099}" srcOrd="15" destOrd="0" presId="urn:microsoft.com/office/officeart/2005/8/layout/cycle8"/>
    <dgm:cxn modelId="{E18045DC-FA73-4358-86F5-CA26198B15E7}" type="presParOf" srcId="{AD4E7A14-5F3F-4CF6-91E4-DB955860FA64}" destId="{D6061507-3CE8-46E8-A613-121A4B34750F}" srcOrd="16" destOrd="0" presId="urn:microsoft.com/office/officeart/2005/8/layout/cycle8"/>
    <dgm:cxn modelId="{1857B17D-16FB-4269-ADDC-347794950D1D}" type="presParOf" srcId="{AD4E7A14-5F3F-4CF6-91E4-DB955860FA64}" destId="{44255BB0-CD66-4F37-A995-8D124FD85108}" srcOrd="17" destOrd="0" presId="urn:microsoft.com/office/officeart/2005/8/layout/cycle8"/>
    <dgm:cxn modelId="{BEB60993-E37D-4A66-BF95-7E9E820036C1}" type="presParOf" srcId="{AD4E7A14-5F3F-4CF6-91E4-DB955860FA64}" destId="{6B81F22E-8492-49EE-8A3B-95660AF2569C}" srcOrd="18" destOrd="0" presId="urn:microsoft.com/office/officeart/2005/8/layout/cycle8"/>
    <dgm:cxn modelId="{EFFCF65F-7A6F-490F-AB4D-5FBB1195E35E}" type="presParOf" srcId="{AD4E7A14-5F3F-4CF6-91E4-DB955860FA64}" destId="{D421DAAD-1FCB-4C7D-BCDC-3FB0B9A5737A}" srcOrd="19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E0E68-87B6-4960-B39C-76882999C36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27B84-3A82-496A-9467-8A848CFAF8E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877E9-338F-48F5-B030-504EE655F7C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D15F4-1838-43C9-AA53-EAB5734587F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21BD6-D4D6-4EDC-9CCA-AD795BE38FE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F7F55-2CF6-41E6-9CE6-CD10691AF4B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754B2-4F76-4A47-BAC2-5B37A1B3AF4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7D1E0-E512-49F1-ADB0-D9F707FA3A6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FF6D3-8C2E-4D63-A8A4-640CFAC18A5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FC1D-A678-4C1E-900C-87600406EB1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026150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0261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AC3B7-6B22-4063-B819-8A3215E58FE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10CDA-36FC-4523-AAE5-B2F0D3188F2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43EEA-43CC-4C0E-9869-330CCDE2800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38CFC-96BF-4177-9B03-C1899F0B958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A9E2D-6DDA-45DB-875E-62C6B84CC29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6D81B-29D9-4FE4-8595-04E7CF5A68B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AEDEE-9D6B-479B-A82A-D1EAB17264C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14E3B-FA9F-4973-AE0A-48A984812CF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FA90A-AE67-427F-A55D-E098130E070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268D3-1A73-431A-A7F1-C5D6E9C27E1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A6E73-A09B-4034-A8A8-E0C81CC1B66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026150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0261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84762-4417-43F6-AB5F-3A024146521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F086C-3966-4FF8-9487-09FA23AAB56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9298A-E9F5-4973-BF77-1857DAE5B1F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50453-130B-4EAC-91C6-8ABF1E7A798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AA84-0B3D-4DEA-A179-0CA8E5A06D6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35D6B-2F6B-4B2B-AAD3-74E1719A69F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FBE13-71F5-4726-A69E-A58CEB82652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A09A7-A589-4848-8161-CD87DCD6C77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3C8DD-EBCB-4ED5-BAC6-BAF686AA70D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D9E38-3CE2-48C3-95B2-82A65DAF26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0D648-30B3-4E24-9443-5F130EDB4A1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026150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0261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32B74-87EC-4A51-94A7-7CEF6B5CE56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A386B-8EDD-4F3D-9012-29594AD3E9A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D6CE-EF4C-44FB-9F27-D962FAD7D6D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F9602-924C-4AF5-905E-FB57F0BB744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399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399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B0E28-C474-48DF-B894-291E27441AE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997FD-F18D-4E6C-A60C-549B2B35847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D2324-E504-4B1B-979A-0115FCA1810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9C5EC-A550-4A94-8C61-5E445D4EFE6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2AB4-53AF-41BA-97F8-C31A5DE0BFA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78454-7DB8-4C49-86EE-15E8151C642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CF409-8925-4F42-9DE7-994635A55F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399212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399212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EE69A-5726-497F-B110-EF73E573A72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9FD0-627D-45EE-BE46-3E6B3BD0661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D25F5-A1F2-43B8-AE29-07C62A999D4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A24FD-EA34-4B99-AB6E-C09EDCAB0FC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13AAF-69A5-43A2-A9AE-A785ED37E91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090AE-B4DA-44AB-88AD-084D7D41FFE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C1741-5D9A-4E37-A768-4D4FC17B305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D1F0-139C-458B-84D9-69881CD2E5A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747E-9B69-4BC5-912C-AFAF75BFB87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3573-EBB1-4A4A-81AD-3B2265B3337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A4273-CE90-4D4B-972F-AE854794F88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80823-96DE-4139-9306-17180246314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6D3ED-5809-4D5D-9AAD-B3331947FFE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8334B-3786-46F1-BFC8-81C285E745E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0FA8C-1E68-4E1D-9CD2-0A523A6807C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AF914-9082-42E2-9298-AFB29EC8640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9872D-27D9-4597-83C4-625B86D3316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26320-D680-4ADA-955B-D1224122B12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AC74C-EA97-41BE-9A76-73760E587D0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1B716-9C46-4A5B-AF0A-34BBC1455AA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DC1F2-A3D9-45C4-999E-E6103CFC0CE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CE28D-3375-46CC-B25E-1D496DD062C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52D86-D109-4E20-BE81-4F4CE7F8121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CFE84-13B9-426E-8D1D-780520FABA1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26E84-0962-4B47-9116-18DA8D50221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6AA8D-AF1E-44A7-B41E-538BD7EA9BD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B1C1E-C002-4346-B815-8CAD3A01CD8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AFE2A-7436-42E3-92E8-7A073E7FC5C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73145-86C3-42EF-8B61-24E027EF58D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C67CF-88E1-4130-954A-855F89C3A16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B31CB-99AB-4E26-9E39-687ED034099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26FB3-86FB-4344-8A69-696FE98E84B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CB250-A1D3-4EE3-A9D2-EA44AA8425E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026150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0261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E7DDA-B679-4E0B-A176-C6C5D53F5A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2EC26-ACB4-4EEC-BF9B-295FB21F2D5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B1394-8EC1-4B97-9B0C-A1F1ADAF68A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CC0A9-EDE1-448F-B47D-34E81FCE65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F36F1-DA82-48AD-9DDA-22F3A448A90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DA4D6-637C-44F4-94C2-EA78CB17F1C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271AA-0D4C-4655-9D1F-2FDCCD09860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DD45-6E9E-4F4D-B92A-8CCA1285245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9D93-50FF-4888-953B-11DFB2F6D2B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F241D-B05F-4DFA-9E82-8EF1B78DAE5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C2A09-F12F-4E6E-A8EC-02863DA6D2E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026150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0261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79F98-791D-49D6-A0D7-5E1254AD144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9D9DF-E6A8-4E42-9DD7-546482E87AC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57A70-3996-4ADF-83BE-6283F421428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185BD-4698-4FF8-A8A8-7E502F1EF6D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14CF3-629C-406A-B57C-122C76CF730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5F491-5163-451C-B6F7-85D8B3D13CB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F90AB-323E-4302-89E9-D035B2FE51B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5DBD7-629C-400F-A88E-63CC7327FC3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8B5F5-DB17-42CB-BBA0-CBD820E0D75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65754-50D1-442A-89A7-6462A9ECC4B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2D2A1-11A5-417C-B869-D7A28E4E94E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026150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0261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B79FB-40BF-459F-A6CE-D6B062DAF83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C7F28-A303-4DD0-AC49-3C4AE41172D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3C3CB-1799-4BF6-AA85-A8CC79A02B2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10D78-6E97-4F6A-9AB4-8AD365DC592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8763"/>
            <a:ext cx="4267200" cy="602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D4073-9BBE-4B69-8FCD-DA1BE967DCF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9C5F-54EC-4B9C-A8D6-2136C949FAE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82F5B-A51C-419A-B256-27041F7D005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42DA5-CC51-4F37-A699-7CAC96F78DA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178DD-E30A-4B4B-A514-AD9938C2F0C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3663B-F440-40EB-9E8F-F5414E4DD0B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442A2-D5B3-48A7-9D2F-1641B69DE31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58763"/>
            <a:ext cx="2171700" cy="6026150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58763"/>
            <a:ext cx="6362700" cy="6026150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99198-F568-4ABD-9578-F8424E69F92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noProof="1">
                <a:solidFill>
                  <a:schemeClr val="bg1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625850"/>
            <a:ext cx="9144000" cy="3189288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1028" name="Picture 4" descr="3"/>
          <p:cNvPicPr>
            <a:picLocks noChangeAspect="1" noChangeArrowheads="1"/>
          </p:cNvPicPr>
          <p:nvPr/>
        </p:nvPicPr>
        <p:blipFill>
          <a:blip r:embed="rId13" cstate="print">
            <a:lum bright="18000" contrast="6000"/>
          </a:blip>
          <a:srcRect t="6792" b="9216"/>
          <a:stretch>
            <a:fillRect/>
          </a:stretch>
        </p:blipFill>
        <p:spPr bwMode="auto">
          <a:xfrm>
            <a:off x="0" y="0"/>
            <a:ext cx="9144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361113"/>
            <a:ext cx="9144000" cy="714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3188" y="6419850"/>
            <a:ext cx="85439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zh-CN" altLang="en-US" b="0">
                <a:solidFill>
                  <a:srgbClr val="B2B2B2"/>
                </a:solidFill>
              </a:rPr>
              <a:t>五、机制体制改革与实施情况</a:t>
            </a:r>
          </a:p>
        </p:txBody>
      </p:sp>
      <p:sp>
        <p:nvSpPr>
          <p:cNvPr id="1085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D50505BB-7145-48D1-B068-5F08D5C79B9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n-lt"/>
          <a:ea typeface="+mj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j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j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j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j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361113"/>
            <a:ext cx="9144000" cy="714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3188" y="6419850"/>
            <a:ext cx="85439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zh-CN" altLang="en-US" b="0">
                <a:solidFill>
                  <a:srgbClr val="B2B2B2"/>
                </a:solidFill>
              </a:rPr>
              <a:t>六、资源整合与利用情况</a:t>
            </a:r>
          </a:p>
        </p:txBody>
      </p:sp>
      <p:sp>
        <p:nvSpPr>
          <p:cNvPr id="1086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E6FCB4B4-1D97-4174-A2C0-B2167833721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361113"/>
            <a:ext cx="9144000" cy="714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03188" y="6419850"/>
            <a:ext cx="85439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zh-CN" altLang="en-US" b="0">
                <a:solidFill>
                  <a:srgbClr val="B2B2B2"/>
                </a:solidFill>
              </a:rPr>
              <a:t>七、主要实施成效</a:t>
            </a:r>
          </a:p>
        </p:txBody>
      </p:sp>
      <p:sp>
        <p:nvSpPr>
          <p:cNvPr id="108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532DC714-AFFD-46E0-B5D4-E63A9F7EA06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11/12/2022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学校全景1"/>
          <p:cNvPicPr>
            <a:picLocks noChangeAspect="1" noChangeArrowheads="1"/>
          </p:cNvPicPr>
          <p:nvPr/>
        </p:nvPicPr>
        <p:blipFill>
          <a:blip r:embed="rId13" cstate="print">
            <a:lum bright="-6000" contrast="12000"/>
          </a:blip>
          <a:srcRect l="20613" r="139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方正大黑简体" pitchFamily="2" charset="-122"/>
          <a:cs typeface="Arial" charset="0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678613"/>
            <a:ext cx="9144000" cy="179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4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FB42ED97-5E80-4EDB-AF66-BF1997B3186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noProof="1">
                <a:solidFill>
                  <a:schemeClr val="bg1"/>
                </a:solidFill>
                <a:cs typeface="Arial" charset="0"/>
              </a:defRPr>
            </a:lvl1pPr>
          </a:lstStyle>
          <a:p>
            <a:endParaRPr lang="ru-RU" altLang="zh-CN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B6B6D3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664164FE-EE73-4819-88DA-9EC88A09E94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92233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B6B6D3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494DA4A7-B966-4870-92EA-CB9275CCD82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2" charset="-122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361113"/>
            <a:ext cx="9144000" cy="714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3188" y="6419850"/>
            <a:ext cx="85439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zh-CN" altLang="en-US" b="0">
                <a:solidFill>
                  <a:srgbClr val="B2B2B2"/>
                </a:solidFill>
              </a:rPr>
              <a:t>一、协同创新方向选取及依据 </a:t>
            </a:r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6E97A0FC-8214-4CBC-838F-5DC0EDC7637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361113"/>
            <a:ext cx="9144000" cy="714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3188" y="6419850"/>
            <a:ext cx="85439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zh-CN" altLang="en-US" b="0">
                <a:solidFill>
                  <a:srgbClr val="B2B2B2"/>
                </a:solidFill>
              </a:rPr>
              <a:t>二、协同创新的总体思路与发展目标</a:t>
            </a:r>
          </a:p>
        </p:txBody>
      </p:sp>
      <p:sp>
        <p:nvSpPr>
          <p:cNvPr id="1082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99721778-0CAC-4AF2-A0F7-9888AF6581A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361113"/>
            <a:ext cx="9144000" cy="714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3188" y="6419850"/>
            <a:ext cx="85439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zh-CN" altLang="en-US" b="0">
                <a:solidFill>
                  <a:srgbClr val="B2B2B2"/>
                </a:solidFill>
              </a:rPr>
              <a:t>三、协同创新基础与实力</a:t>
            </a:r>
          </a:p>
        </p:txBody>
      </p:sp>
      <p:sp>
        <p:nvSpPr>
          <p:cNvPr id="1083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4FCF0849-7C51-48A6-BF82-0093BB5776E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79388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8763"/>
            <a:ext cx="8686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361113"/>
            <a:ext cx="9144000" cy="714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3188" y="6419850"/>
            <a:ext cx="85439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zh-CN" altLang="en-US" b="0">
                <a:solidFill>
                  <a:srgbClr val="B2B2B2"/>
                </a:solidFill>
              </a:rPr>
              <a:t>四、协同创新中心组建与培育情况</a:t>
            </a:r>
          </a:p>
        </p:txBody>
      </p:sp>
      <p:sp>
        <p:nvSpPr>
          <p:cNvPr id="1084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  <a:ea typeface="宋体" pitchFamily="2" charset="-122"/>
              </a:defRPr>
            </a:lvl1pPr>
          </a:lstStyle>
          <a:p>
            <a:fld id="{5E22CFBD-17F2-4C4B-8A98-3D95E65817E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方正大黑简体" pitchFamily="2" charset="-122"/>
          <a:ea typeface="宋体" pitchFamily="2" charset="-122"/>
        </a:defRPr>
      </a:lvl9pPr>
    </p:titleStyle>
    <p:bodyStyle>
      <a:lvl1pPr marL="180975" indent="-18097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720725" indent="-274638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400">
          <a:solidFill>
            <a:schemeClr val="tx1"/>
          </a:solidFill>
          <a:latin typeface="+mj-lt"/>
          <a:ea typeface="+mn-ea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 sz="2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581128"/>
            <a:ext cx="7313534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Mangal" pitchFamily="18" charset="0"/>
              </a:rPr>
              <a:t>Направление: 38.06.01 Экономика</a:t>
            </a:r>
          </a:p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Mangal" pitchFamily="18" charset="0"/>
              </a:rPr>
              <a:t>Направленность: 08.00.05 Экономика и управление народным хозяйством. Менеджмент</a:t>
            </a:r>
          </a:p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Mangal" pitchFamily="18" charset="0"/>
              </a:rPr>
              <a:t>Аспирант: Туманов Денис Сергеевич 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Roboto" pitchFamily="2" charset="0"/>
              <a:ea typeface="Roboto" pitchFamily="2" charset="0"/>
              <a:cs typeface="Mangal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12614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Roboto" pitchFamily="2" charset="0"/>
                <a:ea typeface="Roboto" pitchFamily="2" charset="0"/>
              </a:rPr>
              <a:t>Доклад</a:t>
            </a:r>
            <a:b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Roboto" pitchFamily="2" charset="0"/>
                <a:ea typeface="Roboto" pitchFamily="2" charset="0"/>
              </a:rPr>
              <a:t> «</a:t>
            </a:r>
            <a:r>
              <a:rPr lang="ru-RU" sz="24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Roboto" pitchFamily="2" charset="0"/>
                <a:ea typeface="Roboto" pitchFamily="2" charset="0"/>
              </a:rPr>
              <a:t>Стратегическое управление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Roboto" pitchFamily="2" charset="0"/>
                <a:ea typeface="Roboto" pitchFamily="2" charset="0"/>
              </a:rPr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b="1" dirty="0" smtClean="0"/>
              <a:t>Стратегия, ее элементы и уровни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Стратегия – комплексный план достижения миссии и целей организации посредством установления наилучшего соответствия между организацией и ее внешней средой.</a:t>
            </a:r>
          </a:p>
          <a:p>
            <a:r>
              <a:rPr lang="ru-RU" dirty="0" smtClean="0"/>
              <a:t>Хорошо продуманная стратегия содержит четыре компонента: масштаб, распределение ресурсов, конкурентные преимущества и синергию. Под масштабом понимается тип и количество рынков, на которых организация собирается конкурировать. Выбор рынков определяет структуру и объем производства. Стратегия включает проект распределения ресурсов организации по различным подразделениям, </a:t>
            </a:r>
            <a:r>
              <a:rPr lang="ru-RU" dirty="0" err="1" smtClean="0"/>
              <a:t>бизнес-единицам</a:t>
            </a:r>
            <a:r>
              <a:rPr lang="ru-RU" dirty="0" smtClean="0"/>
              <a:t>, отделам.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Конкурентные преимущества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Внутренние компетенции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Внешние компетенции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НИОКР (НОУ-ХАУ, технологии, способность создавать конкурентоспособную продукцию);</a:t>
            </a:r>
          </a:p>
          <a:p>
            <a:r>
              <a:rPr lang="ru-RU" dirty="0" smtClean="0"/>
              <a:t>наличие отработанных и эффективных бизнес-процессов (управление проектами, логистика, сбыт, маркетинг, планирование, мотивация персонала и т. д.);</a:t>
            </a:r>
          </a:p>
          <a:p>
            <a:r>
              <a:rPr lang="ru-RU" dirty="0" smtClean="0"/>
              <a:t>наличие уникальных технологий, недоступных конкурентам;</a:t>
            </a:r>
          </a:p>
          <a:p>
            <a:r>
              <a:rPr lang="ru-RU" dirty="0" smtClean="0"/>
              <a:t>наличие квалифицированного персонала, который нелегко может быть найден на рынке и на подготовку которого требуется значительное время.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связи с поставщиками и потребителями (агентами, дилерами, дистрибьюторами);</a:t>
            </a:r>
          </a:p>
          <a:p>
            <a:r>
              <a:rPr lang="ru-RU" sz="1600" dirty="0" smtClean="0"/>
              <a:t>возможности лоббирования;</a:t>
            </a:r>
          </a:p>
          <a:p>
            <a:r>
              <a:rPr lang="ru-RU" sz="1600" dirty="0" smtClean="0"/>
              <a:t>наличие «раскрученной» торговой марки;</a:t>
            </a:r>
          </a:p>
          <a:p>
            <a:r>
              <a:rPr lang="ru-RU" sz="1600" dirty="0" smtClean="0"/>
              <a:t>способность обеспечивать финансирование в требуемом объеме и по приемлемой стоимости (связи с финансовыми институтами и инвесторами).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Формулирование стратегии: основные этапы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12</a:t>
            </a:fld>
            <a:endParaRPr lang="en-US" altLang="zh-CN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4AAF4C-1B86-4BF3-8FBA-C97AD615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8F4AAF4C-1B86-4BF3-8FBA-C97AD6159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CF0A43-0B68-449B-9996-37C0E0996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3DCF0A43-0B68-449B-9996-37C0E0996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36B6DA-56BC-4E23-96A3-128DC0D42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E136B6DA-56BC-4E23-96A3-128DC0D42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E47480-6EBA-4AE4-BC1E-EB9042219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40E47480-6EBA-4AE4-BC1E-EB9042219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D55333-C5BC-41B5-8B19-0C6738613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01D55333-C5BC-41B5-8B19-0C6738613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061F8B-3276-4A3E-A0E1-76D224A31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57061F8B-3276-4A3E-A0E1-76D224A31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81D555-131D-40A8-A05E-44FF3A473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1981D555-131D-40A8-A05E-44FF3A473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Пример анализа внешней среды для организаций дорожной отрасли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13</a:t>
            </a:fld>
            <a:endParaRPr lang="en-US" altLang="zh-CN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4806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Группа проблем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/>
                        <a:t>Проблема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/>
                        <a:t>Последствия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Экономические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Экономический кризис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Подорожание импортной дорожно-строительной техники, замедлению темпов обновления техники, снижение качества выполненных работ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Выбор победителей тендеров на основе минимальной цены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/>
                        <a:t>Снижение качества выполнения работ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/>
                        <a:t>Социальные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Деградация системы подготовки кадров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Нехватка навыков и знаний не позволяет сотрудникам успешно справляться со своими </a:t>
                      </a:r>
                      <a:r>
                        <a:rPr lang="ru-RU" sz="1200" dirty="0" smtClean="0"/>
                        <a:t>задачами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Сметный размер заработной платы не соответствует рыночному </a:t>
                      </a:r>
                      <a:r>
                        <a:rPr lang="ru-RU" sz="1200" dirty="0" smtClean="0"/>
                        <a:t>уровню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Отток кадров из отрасли, которая становится </a:t>
                      </a:r>
                      <a:r>
                        <a:rPr lang="ru-RU" sz="1200" dirty="0" err="1"/>
                        <a:t>малопрестижной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Политические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Ухудшение отношений между Россией и другими странами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/>
                        <a:t>Прекращение деятельности иностранных промышленных предприятий, трудности с импортом дорожно-строительной техники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Технологические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/>
                        <a:t>Отставание российской дорожно-строительной техники от импортных аналогов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Влияние политической ситуации на формирование рынка дорожно-строительной техники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b="1" dirty="0" smtClean="0"/>
              <a:t>SWOT-</a:t>
            </a:r>
            <a:r>
              <a:rPr lang="ru-RU" sz="2800" b="1" dirty="0" smtClean="0"/>
              <a:t>анализ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14</a:t>
            </a:fld>
            <a:endParaRPr lang="en-US" altLang="zh-CN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1071546"/>
          <a:ext cx="9144000" cy="494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Метод составления профиля среды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15</a:t>
            </a:fld>
            <a:endParaRPr lang="en-US" altLang="zh-CN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Фактор среды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Важность для отрасли</a:t>
                      </a:r>
                    </a:p>
                    <a:p>
                      <a:pPr algn="ctr"/>
                      <a:r>
                        <a:rPr lang="ru-RU" sz="1400" dirty="0" smtClean="0"/>
                        <a:t>3-большая</a:t>
                      </a:r>
                    </a:p>
                    <a:p>
                      <a:pPr algn="ctr"/>
                      <a:r>
                        <a:rPr lang="ru-RU" sz="1400" dirty="0" smtClean="0"/>
                        <a:t>2-умеренная</a:t>
                      </a:r>
                    </a:p>
                    <a:p>
                      <a:pPr algn="ctr"/>
                      <a:r>
                        <a:rPr lang="ru-RU" sz="1400" dirty="0" smtClean="0"/>
                        <a:t>1-слабая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Влияние на предприятие</a:t>
                      </a:r>
                    </a:p>
                    <a:p>
                      <a:pPr algn="ctr"/>
                      <a:r>
                        <a:rPr lang="ru-RU" sz="1400" dirty="0" smtClean="0"/>
                        <a:t>3-сильное</a:t>
                      </a:r>
                    </a:p>
                    <a:p>
                      <a:pPr algn="ctr"/>
                      <a:r>
                        <a:rPr lang="ru-RU" sz="1400" dirty="0" smtClean="0"/>
                        <a:t>2-умеренное</a:t>
                      </a:r>
                    </a:p>
                    <a:p>
                      <a:pPr algn="ctr"/>
                      <a:r>
                        <a:rPr lang="ru-RU" sz="1400" dirty="0" smtClean="0"/>
                        <a:t>1-слабое</a:t>
                      </a:r>
                    </a:p>
                    <a:p>
                      <a:pPr algn="ctr"/>
                      <a:r>
                        <a:rPr lang="ru-RU" sz="1400" dirty="0" smtClean="0"/>
                        <a:t>0-отсутствует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Направление влияния</a:t>
                      </a:r>
                    </a:p>
                    <a:p>
                      <a:pPr algn="ctr"/>
                      <a:r>
                        <a:rPr lang="ru-RU" sz="1400" dirty="0" smtClean="0"/>
                        <a:t>+/-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Степень важности</a:t>
                      </a:r>
                      <a:r>
                        <a:rPr lang="ru-RU" sz="1400" baseline="0" dirty="0" smtClean="0"/>
                        <a:t> фактора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Заключение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 Деятельность по стратегическому управлению направлена на обеспечение стратегической позиции, которая обеспечит длительную жизнеспособность и развитие организации в изменяющихся условиях. Его задачи состоят в том, чтобы выявить необходимость и провести стратегические изменения в организации; создать организационную архитектонику, способствующую стратегическим изменениям; подобрать и воспитать кадры, способные провести стратегические изменения.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Понятие стратегического управления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Roboto" pitchFamily="2" charset="0"/>
                <a:ea typeface="Roboto" pitchFamily="2" charset="0"/>
              </a:rPr>
              <a:t>Термин «стратегическое управление» появился в обиходе на рубеже 1960—70-х годов. Он обозначал различия между текущим управлением на уровне производства и управлением, осуществляемым на уровне корпорации в целом. Необходимость такого различия была вызвана изменениями в условиях осуществления бизнеса.</a:t>
            </a:r>
            <a:endParaRPr lang="en-US" sz="2000" dirty="0" smtClean="0">
              <a:latin typeface="Roboto" pitchFamily="2" charset="0"/>
              <a:ea typeface="Roboto" pitchFamily="2" charset="0"/>
            </a:endParaRPr>
          </a:p>
          <a:p>
            <a:r>
              <a:rPr lang="ru-RU" sz="2000" dirty="0" smtClean="0">
                <a:latin typeface="Roboto" pitchFamily="2" charset="0"/>
                <a:ea typeface="Roboto" pitchFamily="2" charset="0"/>
              </a:rPr>
              <a:t>Сущность перехода от оперативного управления к стратегическому заключается в переносе центра внимания высшего руководства на внешнюю среду. Это позволяет вовремя реагировать на происходящие изменения.</a:t>
            </a:r>
            <a:endParaRPr lang="en-US" sz="2000" dirty="0" smtClean="0">
              <a:latin typeface="Roboto" pitchFamily="2" charset="0"/>
              <a:ea typeface="Roboto" pitchFamily="2" charset="0"/>
            </a:endParaRPr>
          </a:p>
          <a:p>
            <a:r>
              <a:rPr lang="ru-RU" sz="2000" dirty="0" smtClean="0"/>
              <a:t>Стратегическое управление – это система целенаправленных действий организации, ведущих к долгосрочному превышению уровня результативности деятельности организации над уровнем результативности конкурентов.</a:t>
            </a:r>
          </a:p>
          <a:p>
            <a:endParaRPr lang="ru-RU" sz="2000" dirty="0"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Задача и процесс стратегического управления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Задача стратегического управления заключается в том, чтобы подготовить организацию к возможным изменениям рыночной ситуации, противостоять неблагоприятным воздействиям внешней среды в долгосрочной перспективе.</a:t>
            </a:r>
          </a:p>
          <a:p>
            <a:r>
              <a:rPr lang="ru-RU" dirty="0" smtClean="0"/>
              <a:t>Процесс стратегического управления, как любой управленческий процесс, раскрывается через взаимосвязанные функции управления: основные и специфические. Но изменяется содержание некоторых основных функций и появляются новые специфические функции управления.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Цель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Целевое начало в деятельности организации возникает как отражение целей и интересов различных групп людей, связанных с ее деятельностью. Это интересы собственников, сотрудников организации, ее покупателей, деловых партнеров, местного сообщества и общества в целом.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нгелина\Downloads\1639260545_1-papik-pro-p-mishen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00504"/>
            <a:ext cx="3650239" cy="267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Основные уровни целей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5</a:t>
            </a:fld>
            <a:endParaRPr lang="en-US" altLang="zh-CN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42844" y="2000240"/>
          <a:ext cx="8858312" cy="364831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29156"/>
                <a:gridCol w="4429156"/>
              </a:tblGrid>
              <a:tr h="69175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Миссия</a:t>
                      </a:r>
                      <a:endParaRPr lang="ru-RU" sz="16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основополагающая, уникальная, качественная цель, которая подчеркивает особенности бизнеса фирмы, ее отличие от других фирм в отрасли.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Стратегические цели</a:t>
                      </a:r>
                      <a:endParaRPr lang="ru-RU" sz="16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общие долгосрочные цели, определяющие будущее состояние организации в целом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Тактические цели</a:t>
                      </a:r>
                      <a:endParaRPr lang="ru-RU" sz="16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определяют результаты, которых должны достичь основные подразделения организации, чтобы обеспечить реализацию стратегических целей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Операционные (производственные) цели</a:t>
                      </a:r>
                      <a:endParaRPr lang="ru-RU" sz="16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специфические, измеряемые результаты деятельности отделов, рабочих групп, отдельных работников в организации</a:t>
                      </a:r>
                      <a:endParaRPr lang="ru-RU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Схема целей, разрабатываемых японскими компаниями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6</a:t>
            </a:fld>
            <a:endParaRPr lang="en-US" altLang="zh-CN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Базовые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Оперативные вопросы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продаж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по добавленной стоимости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по производительности труда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прибыль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инвестиции на 1 работающего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рынка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оборачиваемости капитала;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структура капитала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политика в области снижения издержек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дивиденды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цена акции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заработная плата работников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качества продукции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 rot="5400000">
            <a:off x="2651162" y="1920816"/>
            <a:ext cx="551542" cy="424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580252" y="1920814"/>
            <a:ext cx="551542" cy="424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Сущность и значение стратегического планирования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Стратегическое планирование определяет, что организация должна делать в настоящем, чтобы достичь желаемых целей в будущем исходя из того, что окружение и организация будут меняться. Другими словами, при стратегическом планировании как бы осуществляется взгляд из будущего в настоящее.</a:t>
            </a:r>
          </a:p>
          <a:p>
            <a:r>
              <a:rPr lang="ru-RU" dirty="0" smtClean="0"/>
              <a:t>Стратегическое планирование правомерно трактовать как систему всего многообразия видов плановой деятельности в организации. Оно обобщает долгосрочное, среднесрочное, годовое, оперативное, функциональное планирование. Основная смысловая нагрузка возлагается на долгосрочное планирование. Его назначение – сделать оперативные управленческие решения обоснованными не только с точки зрения сложившейся конъюнктуры, но прежде всего с позиций завтрашнего дня.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Метод управления по целям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8</a:t>
            </a:fld>
            <a:endParaRPr lang="en-US" altLang="zh-CN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FA4991-0467-491A-BB89-A8C20A9C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BFA4991-0467-491A-BB89-A8C20A9C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BFA4991-0467-491A-BB89-A8C20A9C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F8885-4252-473D-BCA6-F426EA76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FBF8885-4252-473D-BCA6-F426EA76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FBF8885-4252-473D-BCA6-F426EA76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A6BE82-B616-4C4F-9210-5E54935DF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D2A6BE82-B616-4C4F-9210-5E54935DF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D2A6BE82-B616-4C4F-9210-5E54935DF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F49D88-87DA-4CF5-BF74-703D1B2D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7F49D88-87DA-4CF5-BF74-703D1B2D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7F49D88-87DA-4CF5-BF74-703D1B2D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07FA1F-D11D-4B95-BD94-86A676051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2507FA1F-D11D-4B95-BD94-86A676051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507FA1F-D11D-4B95-BD94-86A676051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91387F-ECFD-40AB-A4D6-30A25D09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2D91387F-ECFD-40AB-A4D6-30A25D09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2D91387F-ECFD-40AB-A4D6-30A25D09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FA4FA8-11A3-46A2-8CEA-091828C90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DFA4FA8-11A3-46A2-8CEA-091828C90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DFA4FA8-11A3-46A2-8CEA-091828C90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Преимущества  и недостатки УПЦ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A0FC-8214-4CBC-838F-5DC0EDC7637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концентрирует усилия людей на корпоративных целях, что повышает вероятность их достижения;</a:t>
            </a:r>
          </a:p>
          <a:p>
            <a:r>
              <a:rPr lang="ru-RU" sz="1400" dirty="0" smtClean="0"/>
              <a:t>расширяет сотрудничество между менеджерами и работниками;</a:t>
            </a:r>
          </a:p>
          <a:p>
            <a:r>
              <a:rPr lang="ru-RU" sz="1400" dirty="0" smtClean="0"/>
              <a:t>делает задачи ясными и четкими для исполнителей;</a:t>
            </a:r>
          </a:p>
          <a:p>
            <a:r>
              <a:rPr lang="ru-RU" sz="1400" dirty="0" smtClean="0"/>
              <a:t>улучшает мотивацию людей;</a:t>
            </a:r>
          </a:p>
          <a:p>
            <a:r>
              <a:rPr lang="ru-RU" sz="1400" dirty="0" smtClean="0"/>
              <a:t>позволяет выявить талантливых менеджеров для будущего продвижения (так как акцентирует внимание на соответствии целей и планов);</a:t>
            </a:r>
          </a:p>
          <a:p>
            <a:r>
              <a:rPr lang="ru-RU" sz="1400" dirty="0" smtClean="0"/>
              <a:t>повышает личную ответственность исполнителей. </a:t>
            </a:r>
            <a:endParaRPr lang="ru-RU" sz="1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оно требует высокого профессионализма руководителя;</a:t>
            </a:r>
          </a:p>
          <a:p>
            <a:r>
              <a:rPr lang="ru-RU" dirty="0" smtClean="0"/>
              <a:t>плохие отношения между администрацией и работниками снижают эффективность УПЦ;</a:t>
            </a:r>
          </a:p>
          <a:p>
            <a:r>
              <a:rPr lang="ru-RU" dirty="0" smtClean="0"/>
              <a:t>оно требует проведения большого объема работ, знания целей организации и отделов;</a:t>
            </a:r>
          </a:p>
          <a:p>
            <a:r>
              <a:rPr lang="ru-RU" dirty="0" smtClean="0"/>
              <a:t>процедура УПЦ склоняется к определению краткосрочных целей;</a:t>
            </a:r>
          </a:p>
          <a:p>
            <a:r>
              <a:rPr lang="ru-RU" dirty="0" smtClean="0"/>
              <a:t>появляется возможность возникновения конфликта между операционными и стратегическими целями;</a:t>
            </a:r>
          </a:p>
          <a:p>
            <a:r>
              <a:rPr lang="ru-RU" dirty="0" smtClean="0"/>
              <a:t>УПЦ вступает в противоречие с механистической структурой организации, препятствующей участию работников в управлении</a:t>
            </a:r>
            <a:endParaRPr lang="ru-RU" dirty="0"/>
          </a:p>
        </p:txBody>
      </p:sp>
      <p:pic>
        <p:nvPicPr>
          <p:cNvPr id="3076" name="Picture 4" descr="C:\Users\Ангелина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86454"/>
            <a:ext cx="963104" cy="872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6_Standarddesign">
  <a:themeElements>
    <a:clrScheme name="6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6_Standarddesign">
      <a:majorFont>
        <a:latin typeface="方正大黑简体"/>
        <a:ea typeface="宋体"/>
        <a:cs typeface=""/>
      </a:majorFont>
      <a:minorFont>
        <a:latin typeface="方正大黑简体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andarddesign">
  <a:themeElements>
    <a:clrScheme name="9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9_Standarddesign">
      <a:majorFont>
        <a:latin typeface="方正大黑简体"/>
        <a:ea typeface="宋体"/>
        <a:cs typeface=""/>
      </a:majorFont>
      <a:minorFont>
        <a:latin typeface="方正大黑简体"/>
        <a:ea typeface="方正大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9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tandarddesign">
  <a:themeElements>
    <a:clrScheme name="10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10_Standarddesign">
      <a:majorFont>
        <a:latin typeface="方正大黑简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10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Standarddesign">
  <a:themeElements>
    <a:clrScheme name="1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11_Standarddesign">
      <a:majorFont>
        <a:latin typeface="方正大黑简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1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方正大黑简体"/>
        <a:ea typeface="方正大黑简体"/>
        <a:cs typeface="Arial"/>
      </a:majorFont>
      <a:minorFont>
        <a:latin typeface="Arial"/>
        <a:ea typeface="方正大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7_Standarddesign">
      <a:majorFont>
        <a:latin typeface="方正大黑简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1_Standarddesign">
      <a:majorFont>
        <a:latin typeface="方正大黑简体"/>
        <a:ea typeface="宋体"/>
        <a:cs typeface=""/>
      </a:majorFont>
      <a:minorFont>
        <a:latin typeface="方正大黑简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3Bird_Template">
  <a:themeElements>
    <a:clrScheme name="5_3Bird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3Bird_Template">
      <a:majorFont>
        <a:latin typeface="黑体"/>
        <a:ea typeface="宋体"/>
        <a:cs typeface=""/>
      </a:majorFont>
      <a:minorFont>
        <a:latin typeface="方正大黑简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5_3Bir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3Bir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3Bir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3Bir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3Bir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3Bir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3Bir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3Bir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3Bir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3Bir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3Bir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3Bir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3Bird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3_Standarddesign">
      <a:majorFont>
        <a:latin typeface="方正大黑简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3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4_Standarddesign">
      <a:majorFont>
        <a:latin typeface="方正大黑简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Standarddesign">
  <a:themeElements>
    <a:clrScheme name="5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5_Standarddesign">
      <a:majorFont>
        <a:latin typeface="方正大黑简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5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andarddesign">
  <a:themeElements>
    <a:clrScheme name="8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8_Standarddesign">
      <a:majorFont>
        <a:latin typeface="方正大黑简体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方正大黑简体" pitchFamily="2" charset="-122"/>
          </a:defRPr>
        </a:defPPr>
      </a:lstStyle>
    </a:lnDef>
  </a:objectDefaults>
  <a:extraClrSchemeLst>
    <a:extraClrScheme>
      <a:clrScheme name="8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00808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¦LT¬-¬=и¬•+бгш¦йppt-г-х</Template>
  <TotalTime>322</TotalTime>
  <Words>956</Words>
  <Application>Microsoft Office PowerPoint</Application>
  <PresentationFormat>Экран (4:3)</PresentationFormat>
  <Paragraphs>143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6_Standarddesign</vt:lpstr>
      <vt:lpstr>Standarddesign</vt:lpstr>
      <vt:lpstr>7_Standarddesign</vt:lpstr>
      <vt:lpstr>1_Standarddesign</vt:lpstr>
      <vt:lpstr>5_3Bird_Template</vt:lpstr>
      <vt:lpstr>3_Standarddesign</vt:lpstr>
      <vt:lpstr>4_Standarddesign</vt:lpstr>
      <vt:lpstr>5_Standarddesign</vt:lpstr>
      <vt:lpstr>8_Standarddesign</vt:lpstr>
      <vt:lpstr>9_Standarddesign</vt:lpstr>
      <vt:lpstr>10_Standarddesign</vt:lpstr>
      <vt:lpstr>11_Standarddesign</vt:lpstr>
      <vt:lpstr>Справедливость</vt:lpstr>
      <vt:lpstr>Доклад  «Стратегическое управление» </vt:lpstr>
      <vt:lpstr>Понятие стратегического управления</vt:lpstr>
      <vt:lpstr>Задача и процесс стратегического управления</vt:lpstr>
      <vt:lpstr>Цель</vt:lpstr>
      <vt:lpstr>Основные уровни целей</vt:lpstr>
      <vt:lpstr>Схема целей, разрабатываемых японскими компаниями</vt:lpstr>
      <vt:lpstr>Сущность и значение стратегического планирования</vt:lpstr>
      <vt:lpstr>Метод управления по целям</vt:lpstr>
      <vt:lpstr>Преимущества  и недостатки УПЦ</vt:lpstr>
      <vt:lpstr>Стратегия, ее элементы и уровни</vt:lpstr>
      <vt:lpstr>Конкурентные преимущества</vt:lpstr>
      <vt:lpstr>Формулирование стратегии: основные этапы</vt:lpstr>
      <vt:lpstr>Пример анализа внешней среды для организаций дорожной отрасли</vt:lpstr>
      <vt:lpstr>SWOT-анализ</vt:lpstr>
      <vt:lpstr>Метод составления профиля среды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Ангелина</cp:lastModifiedBy>
  <cp:revision>63</cp:revision>
  <dcterms:created xsi:type="dcterms:W3CDTF">2020-06-30T21:43:58Z</dcterms:created>
  <dcterms:modified xsi:type="dcterms:W3CDTF">2022-11-11T22:03:41Z</dcterms:modified>
</cp:coreProperties>
</file>