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55EAEB-EF5E-4163-B620-A890CB598BEA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8E3208-CD9B-4A99-970E-FA92E08736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ru-RU" sz="1400" dirty="0"/>
              <a:t>Тема КД аспиранта очной формы обучения 2020 года приема по направлению 38.06.01 Экономика Направленность 08.00.05 Экономика и управление народным хозяйством. Менеджмент Туманова Дениса </a:t>
            </a:r>
            <a:r>
              <a:rPr lang="ru-RU" sz="1400" dirty="0" smtClean="0"/>
              <a:t>Сергеевича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7772400" cy="11997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«Развитие методологии управления строительной организацией в контексте менеджмента качества»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Теоретической значимостью исследования можно назвать расширение теоретического представления о менеджменте качества в рамках строительной организации, а также развитие понимая на теоретическом уровне взаимосвязи и взаимоотношения в системе управления строительных организации.</a:t>
            </a:r>
          </a:p>
          <a:p>
            <a:r>
              <a:rPr lang="ru-RU" sz="1600" dirty="0" smtClean="0"/>
              <a:t>Методическая актуальность заключается в определении компонентов методологии управления строительной организацией как подсистемы управления конкретного предприятия, которые создают базу для организации управленческой деятельности: концепция управления, принципиальные структурные решения, базовые процедурно-технологические решения и средства управления, критерии оценки результативности и эффективности управления.</a:t>
            </a:r>
          </a:p>
          <a:p>
            <a:r>
              <a:rPr lang="ru-RU" sz="1600" dirty="0" smtClean="0"/>
              <a:t>Практическая актуальность заключается в том, что развитие методологии управления с учетом научных достижений способна создать базу для формирования сбалансированной системы управления, которая обеспечит приемлемое качество преобразований.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0" dirty="0" smtClean="0"/>
              <a:t>Актуальности: теоретической, методической, практической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600" dirty="0" smtClean="0"/>
              <a:t>Активизация конкуренции на рынке строительной продукции требует от строительных организаций поиска новых методов и подходов, которые позволили бы им удерживать, контролировать и расширять свою долю рынка, обеспечивая необходимый уровень доходности и экономической устойчивости. Очевидно, что одним из реальных направлений реализации этой сложной задачи является улучшение качества продукции и услуг. </a:t>
            </a:r>
          </a:p>
          <a:p>
            <a:r>
              <a:rPr lang="ru-RU" sz="1600" dirty="0" smtClean="0"/>
              <a:t>При совершенствовании действующих структур руководители используют привычные схемы и интуицию, опираются на опыт, что приводит к механическому переносу старых организационных форм в новые условия.</a:t>
            </a:r>
          </a:p>
          <a:p>
            <a:r>
              <a:rPr lang="ru-RU" sz="1600" dirty="0" smtClean="0"/>
              <a:t>В практике менеджмента конкретных организаций методология управления либо отсутствует, либо выражена в неявной форме. </a:t>
            </a:r>
          </a:p>
          <a:p>
            <a:r>
              <a:rPr lang="ru-RU" sz="1600" dirty="0" smtClean="0"/>
              <a:t>Российские строительные компании пока еще недостаточно используют возможности современных методов и подходов в области менеджмента качества. Между тем повышение качества в строительстве имеет значительные резервы, реализация которых позволит существенно повысить эффективность производства, приводя к снижению затрат и увеличению доли рынка.</a:t>
            </a:r>
          </a:p>
          <a:p>
            <a:r>
              <a:rPr lang="ru-RU" sz="1600" dirty="0" smtClean="0"/>
              <a:t>В настоящее время недостаточно изучены возможности совмещения различных методов и инструментов управления при формировании системы управления с технологических позиций.</a:t>
            </a:r>
            <a:endParaRPr lang="ru-RU" sz="1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0" dirty="0" smtClean="0"/>
              <a:t>Системы проблем и ключевой проблемы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Объектом исследования является управление строительной организацией.</a:t>
            </a:r>
          </a:p>
          <a:p>
            <a:r>
              <a:rPr lang="ru-RU" dirty="0" smtClean="0"/>
              <a:t>Предметом исследования выступает процесс развития методологии управления строительной организацией в контексте менеджмента качества.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Объект и предмет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Рабочая гипотеза диссертационного исследования основывается на том, что развитие методологии управления строительной организацией в контексте менеджмента качества ориентировано на повышение качества строительной продукции и за счет этого повышения конкурентоспособности строительных организаций на рынке.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>Версии гипотезы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 диссертационного исследования состоит в развитии теоретических и методических положений по созданию организационного механизма управления строительной организацией в контексте менеджмента качества.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Введение.</a:t>
            </a:r>
          </a:p>
          <a:p>
            <a:r>
              <a:rPr lang="ru-RU" dirty="0" smtClean="0"/>
              <a:t>Глава I. ТЕОРИЯ И ПРАКТИКА УПРАВЛЕНИЯ</a:t>
            </a:r>
          </a:p>
          <a:p>
            <a:r>
              <a:rPr lang="ru-RU" dirty="0" smtClean="0"/>
              <a:t>ОРГАНИЗАЦИЕЙ В КОНТЕКСТЕ МЕНЕДЖМЕНТА КАЧЕСТВА.</a:t>
            </a:r>
          </a:p>
          <a:p>
            <a:r>
              <a:rPr lang="ru-RU" dirty="0" smtClean="0"/>
              <a:t>1.1. Эволюция понятия качества.</a:t>
            </a:r>
          </a:p>
          <a:p>
            <a:r>
              <a:rPr lang="ru-RU" dirty="0" smtClean="0"/>
              <a:t>1.2. Функциональные особенности управления организацией в области качества.</a:t>
            </a:r>
          </a:p>
          <a:p>
            <a:r>
              <a:rPr lang="ru-RU" dirty="0" smtClean="0"/>
              <a:t>1.3. Проблемы эффективного управления организацией в области качества.</a:t>
            </a:r>
          </a:p>
          <a:p>
            <a:r>
              <a:rPr lang="ru-RU" dirty="0" smtClean="0"/>
              <a:t>Глава 2. РАЗРАБОТКА МЕТОДОЛОГИИ УПРАВЛЕНИЯ ОРГАНИЗАЦИЕЙ В КОНТЕКСТЕ МЕНЕДЖМЕНТА КАЧЕСТВА.</a:t>
            </a:r>
          </a:p>
          <a:p>
            <a:r>
              <a:rPr lang="ru-RU" dirty="0" smtClean="0"/>
              <a:t>2.1. Особенности принятия структурных решений в области качества</a:t>
            </a:r>
          </a:p>
          <a:p>
            <a:r>
              <a:rPr lang="ru-RU" dirty="0" smtClean="0"/>
              <a:t>2.2. Методология принятия ответственных управленческих решений в области качества при анализе деятельности организаций</a:t>
            </a:r>
          </a:p>
          <a:p>
            <a:r>
              <a:rPr lang="ru-RU" dirty="0" smtClean="0"/>
              <a:t>2.3. Рекомендации по разработке и выбору стратегии управления организацией в области качества.</a:t>
            </a:r>
          </a:p>
          <a:p>
            <a:r>
              <a:rPr lang="ru-RU" dirty="0" smtClean="0"/>
              <a:t>Глава 3. РЕАЛИЗАЦИЯ РЕЗУЛЬТАТОВ ИССЛЕДОВАНИЙ И ИХ</a:t>
            </a:r>
          </a:p>
          <a:p>
            <a:r>
              <a:rPr lang="ru-RU" dirty="0" smtClean="0"/>
              <a:t>ЭКОНОМИЧЕСКАЯ ОЦЕНКА.</a:t>
            </a:r>
          </a:p>
          <a:p>
            <a:r>
              <a:rPr lang="ru-RU" dirty="0" smtClean="0"/>
              <a:t>3.1. Направления реализации результатов исследования.</a:t>
            </a:r>
          </a:p>
          <a:p>
            <a:r>
              <a:rPr lang="ru-RU" dirty="0" smtClean="0"/>
              <a:t>3.2. Оценка экономического эффекта</a:t>
            </a:r>
          </a:p>
          <a:p>
            <a:r>
              <a:rPr lang="ru-RU" dirty="0" smtClean="0"/>
              <a:t>3.3. Подготовка и переподготовка специалистов в области управления качеством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>Предполагаемая логика работы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</TotalTime>
  <Words>435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Тема КД аспиранта очной формы обучения 2020 года приема по направлению 38.06.01 Экономика Направленность 08.00.05 Экономика и управление народным хозяйством. Менеджмент Туманова Дениса Сергеевича</vt:lpstr>
      <vt:lpstr>Актуальности: теоретической, методической, практической</vt:lpstr>
      <vt:lpstr>Системы проблем и ключевой проблемы</vt:lpstr>
      <vt:lpstr>Объект и предмет исследования</vt:lpstr>
      <vt:lpstr>Версии гипотезы исследования</vt:lpstr>
      <vt:lpstr>Цель исследования</vt:lpstr>
      <vt:lpstr>Предполагаемая логика работы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КД аспиранта очной формы обучения 2020 года приема по направлению 38.06.01 Экономика Направленность 08.00.05 Экономика и управление народным хозяйством. Менеджмент Туманова Дениса Сергеевича</dc:title>
  <dc:creator>Денис</dc:creator>
  <cp:lastModifiedBy>Денис</cp:lastModifiedBy>
  <cp:revision>15</cp:revision>
  <dcterms:created xsi:type="dcterms:W3CDTF">2021-03-14T17:51:44Z</dcterms:created>
  <dcterms:modified xsi:type="dcterms:W3CDTF">2021-06-16T15:28:52Z</dcterms:modified>
</cp:coreProperties>
</file>