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0"/>
  </p:notesMasterIdLst>
  <p:sldIdLst>
    <p:sldId id="256" r:id="rId2"/>
    <p:sldId id="264" r:id="rId3"/>
    <p:sldId id="257" r:id="rId4"/>
    <p:sldId id="258" r:id="rId5"/>
    <p:sldId id="265" r:id="rId6"/>
    <p:sldId id="266" r:id="rId7"/>
    <p:sldId id="259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BE994-E605-47C3-AD49-D282F30C48E6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FF866-3CBB-4158-97BC-E878CE810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1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FF866-3CBB-4158-97BC-E878CE81009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8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C7B5-0770-4355-B3FC-9ED56AD93388}" type="datetime1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B138-B850-4502-8E03-7E2AE99F4EB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88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4914-A55E-4817-A90A-645A428FE099}" type="datetime1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B138-B850-4502-8E03-7E2AE99F4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26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19C9-8D8E-4837-823D-A4D1FF3E3727}" type="datetime1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B138-B850-4502-8E03-7E2AE99F4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4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9284-3892-4B14-A41B-C88E1CA03CEE}" type="datetime1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B138-B850-4502-8E03-7E2AE99F4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5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C745-B921-4214-9B65-5141654A10EA}" type="datetime1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B138-B850-4502-8E03-7E2AE99F4EB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94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4D64-1B0F-434A-9A56-D37543CBC306}" type="datetime1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B138-B850-4502-8E03-7E2AE99F4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63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B767-207E-4761-AA90-0DC63DBE490D}" type="datetime1">
              <a:rPr lang="ru-RU" smtClean="0"/>
              <a:t>13.04.2018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B138-B850-4502-8E03-7E2AE99F4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00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0989-3085-47C3-9998-3EEA80CF8CF9}" type="datetime1">
              <a:rPr lang="ru-RU" smtClean="0"/>
              <a:t>13.04.2018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B138-B850-4502-8E03-7E2AE99F4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78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64C8-4AB9-4343-95B7-0CEFAE6B92EA}" type="datetime1">
              <a:rPr lang="ru-RU" smtClean="0"/>
              <a:t>13.04.2018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B138-B850-4502-8E03-7E2AE99F4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57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F1C26C-9582-48E1-BB0D-037A2BCB2927}" type="datetime1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03B138-B850-4502-8E03-7E2AE99F4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80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35DA-797C-48C2-B5BE-91E13F136EBB}" type="datetime1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B138-B850-4502-8E03-7E2AE99F4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83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CE6862-995C-4271-B6D2-FE084041F49B}" type="datetime1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003B138-B850-4502-8E03-7E2AE99F4EB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9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Анализ и оценка российской практики управления организациями в сфере торговли автомобилями</a:t>
            </a:r>
            <a:endParaRPr lang="ru-RU" sz="6000" b="1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2040714"/>
          </a:xfrm>
        </p:spPr>
        <p:txBody>
          <a:bodyPr>
            <a:noAutofit/>
          </a:bodyPr>
          <a:lstStyle/>
          <a:p>
            <a:pPr algn="r"/>
            <a:r>
              <a:rPr lang="ru-RU" sz="1800" cap="none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Сергеечева Алиса Сергеевна</a:t>
            </a:r>
          </a:p>
          <a:p>
            <a:pPr algn="r"/>
            <a:r>
              <a:rPr lang="ru-RU" sz="1800" cap="none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38.04.02 Менеджмент </a:t>
            </a:r>
          </a:p>
          <a:p>
            <a:pPr algn="r"/>
            <a:r>
              <a:rPr lang="ru-RU" sz="1800" cap="none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Стратегическое и корпоративное управление</a:t>
            </a:r>
          </a:p>
          <a:p>
            <a:pPr algn="r"/>
            <a:r>
              <a:rPr lang="ru-RU" sz="1800" cap="none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23-м группа</a:t>
            </a:r>
          </a:p>
          <a:p>
            <a:pPr algn="r"/>
            <a:r>
              <a:rPr lang="ru-RU" sz="1800" cap="none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Научный руководитель -  </a:t>
            </a:r>
            <a:r>
              <a:rPr lang="ru-RU" sz="1800" cap="none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к.э.н</a:t>
            </a:r>
            <a:r>
              <a:rPr lang="ru-RU" sz="1800" cap="none">
                <a:solidFill>
                  <a:schemeClr val="accent1">
                    <a:lumMod val="25000"/>
                  </a:schemeClr>
                </a:solidFill>
                <a:latin typeface="+mn-lt"/>
              </a:rPr>
              <a:t>., </a:t>
            </a:r>
            <a:r>
              <a:rPr lang="ru-RU" sz="1800" cap="none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доцент </a:t>
            </a:r>
            <a:r>
              <a:rPr lang="ru-RU" sz="1800" cap="none" dirty="0" err="1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Досаева</a:t>
            </a:r>
            <a:r>
              <a:rPr lang="ru-RU" sz="1800" cap="none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 </a:t>
            </a:r>
            <a:r>
              <a:rPr lang="ru-RU" sz="1800" cap="none" dirty="0" err="1">
                <a:solidFill>
                  <a:schemeClr val="accent1">
                    <a:lumMod val="25000"/>
                  </a:schemeClr>
                </a:solidFill>
                <a:latin typeface="+mn-lt"/>
              </a:rPr>
              <a:t>А</a:t>
            </a:r>
            <a:r>
              <a:rPr lang="ru-RU" sz="1800" cap="none" dirty="0" err="1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льфия</a:t>
            </a:r>
            <a:r>
              <a:rPr lang="ru-RU" sz="1800" cap="none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 </a:t>
            </a:r>
            <a:r>
              <a:rPr lang="ru-RU" sz="1800" cap="none" dirty="0" err="1">
                <a:solidFill>
                  <a:schemeClr val="accent1">
                    <a:lumMod val="25000"/>
                  </a:schemeClr>
                </a:solidFill>
                <a:latin typeface="+mn-lt"/>
              </a:rPr>
              <a:t>Л</a:t>
            </a:r>
            <a:r>
              <a:rPr lang="ru-RU" sz="1800" cap="none" dirty="0" err="1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имаровна</a:t>
            </a:r>
            <a:endParaRPr lang="ru-RU" sz="1800" cap="none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B138-B850-4502-8E03-7E2AE99F4E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1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Автомобильная промышленность -  передовая позиция в мировой экономике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endParaRPr lang="ru-RU" sz="2400" dirty="0" smtClean="0"/>
          </a:p>
          <a:p>
            <a:pPr marL="0" indent="0" fontAlgn="base">
              <a:buNone/>
            </a:pPr>
            <a:r>
              <a:rPr lang="ru-RU" sz="2400" dirty="0" smtClean="0"/>
              <a:t> 1</a:t>
            </a:r>
            <a:r>
              <a:rPr lang="ru-RU" sz="2400" dirty="0"/>
              <a:t>. Потребность в </a:t>
            </a:r>
            <a:r>
              <a:rPr lang="ru-RU" sz="2400" dirty="0" smtClean="0"/>
              <a:t>автотранспорте;</a:t>
            </a:r>
          </a:p>
          <a:p>
            <a:pPr fontAlgn="base"/>
            <a:r>
              <a:rPr lang="ru-RU" sz="2400" dirty="0" smtClean="0"/>
              <a:t>2</a:t>
            </a:r>
            <a:r>
              <a:rPr lang="ru-RU" sz="2400" dirty="0"/>
              <a:t>. </a:t>
            </a:r>
            <a:r>
              <a:rPr lang="ru-RU" sz="2400" dirty="0" smtClean="0"/>
              <a:t>Прибыльная отрасль </a:t>
            </a:r>
            <a:r>
              <a:rPr lang="ru-RU" sz="2400" dirty="0"/>
              <a:t>народного </a:t>
            </a:r>
            <a:r>
              <a:rPr lang="ru-RU" sz="2400" dirty="0" smtClean="0"/>
              <a:t>хозяйства</a:t>
            </a:r>
            <a:r>
              <a:rPr lang="ru-RU" sz="2400" dirty="0"/>
              <a:t>;</a:t>
            </a:r>
            <a:endParaRPr lang="ru-RU" sz="2400" dirty="0" smtClean="0"/>
          </a:p>
          <a:p>
            <a:pPr fontAlgn="base"/>
            <a:r>
              <a:rPr lang="ru-RU" sz="2400" dirty="0" smtClean="0"/>
              <a:t>3</a:t>
            </a:r>
            <a:r>
              <a:rPr lang="ru-RU" sz="2400" dirty="0"/>
              <a:t>. </a:t>
            </a:r>
            <a:r>
              <a:rPr lang="ru-RU" sz="2400" dirty="0"/>
              <a:t>С</a:t>
            </a:r>
            <a:r>
              <a:rPr lang="ru-RU" sz="2400" dirty="0" smtClean="0"/>
              <a:t>тратегически важная отрасль. 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82" y="3761193"/>
            <a:ext cx="10513155" cy="250313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B138-B850-4502-8E03-7E2AE99F4EB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27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ТОП-10 МАРОК ЛЕГКОВЫХ АВТОМОБИЛЕЙ С ПРОБЕГОМ В РОССИИ В 2017 ГОДУ (шт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B138-B850-4502-8E03-7E2AE99F4EBD}" type="slidenum">
              <a:rPr lang="ru-RU" smtClean="0"/>
              <a:t>3</a:t>
            </a:fld>
            <a:endParaRPr lang="ru-RU"/>
          </a:p>
        </p:txBody>
      </p:sp>
      <p:pic>
        <p:nvPicPr>
          <p:cNvPr id="1027" name="Picture 3" descr="ТОП-10 ма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029394"/>
            <a:ext cx="10156408" cy="413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2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ПРОДАЖИ НОВЫХ АВТОМОБИЛЕЙ В РОССИИ В 2014-2017 ГГ.</a:t>
            </a:r>
            <a:endParaRPr lang="ru-RU" sz="4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B138-B850-4502-8E03-7E2AE99F4EBD}" type="slidenum">
              <a:rPr lang="ru-RU" smtClean="0"/>
              <a:t>4</a:t>
            </a:fld>
            <a:endParaRPr lang="ru-RU"/>
          </a:p>
        </p:txBody>
      </p:sp>
      <p:pic>
        <p:nvPicPr>
          <p:cNvPr id="2050" name="Picture 2" descr="https://autoreview.ru/images/gallery/%D0%9D%D0%BE%D0%B2%D0%BE%D1%81%D1%82%D0%B8/2018/January/12/sales-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14" y="1942226"/>
            <a:ext cx="9874412" cy="431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7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ТОП-10 МАРОК РЫНКА ГРУЗОВЫХ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АВТОМОБИЛЕЙ 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году(шт.)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12228"/>
            <a:ext cx="10058400" cy="424854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B138-B850-4502-8E03-7E2AE99F4EB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1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04717"/>
            <a:ext cx="10058400" cy="15326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 рынка новых легковых автомобилей в России, 2018–2022 гг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 шт.)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86" y="2019868"/>
            <a:ext cx="9586794" cy="395785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B138-B850-4502-8E03-7E2AE99F4EB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26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Прогнозы на 2018 год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B138-B850-4502-8E03-7E2AE99F4EBD}" type="slidenum">
              <a:rPr lang="ru-RU" smtClean="0"/>
              <a:t>7</a:t>
            </a:fld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3" y="1842703"/>
            <a:ext cx="5735757" cy="256346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994" y="3724992"/>
            <a:ext cx="4818797" cy="2537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28341" y="1803632"/>
            <a:ext cx="411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Правительство решило свернуть программу утилизации и </a:t>
            </a:r>
            <a:r>
              <a:rPr lang="en-US" sz="2400" dirty="0" smtClean="0"/>
              <a:t>Trade – in</a:t>
            </a:r>
            <a:r>
              <a:rPr lang="ru-RU" sz="2400" dirty="0" smtClean="0"/>
              <a:t>, а также отказалось от льготных кредитов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692323" y="4612943"/>
            <a:ext cx="3971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Возобновление адресных программ: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Первый автомобиль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Семейный автомобиль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9308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B138-B850-4502-8E03-7E2AE99F4EBD}" type="slidenum">
              <a:rPr lang="ru-RU" smtClean="0"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61085" y="2107526"/>
            <a:ext cx="111427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Спасибо за внимание!</a:t>
            </a:r>
            <a:endParaRPr lang="ru-RU" sz="8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21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436</TotalTime>
  <Words>145</Words>
  <Application>Microsoft Office PowerPoint</Application>
  <PresentationFormat>Широкоэкранный</PresentationFormat>
  <Paragraphs>30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Wingdings</vt:lpstr>
      <vt:lpstr>Ретро</vt:lpstr>
      <vt:lpstr>Анализ и оценка российской практики управления организациями в сфере торговли автомобилями</vt:lpstr>
      <vt:lpstr>Автомобильная промышленность -  передовая позиция в мировой экономике </vt:lpstr>
      <vt:lpstr>ТОП-10 МАРОК ЛЕГКОВЫХ АВТОМОБИЛЕЙ С ПРОБЕГОМ В РОССИИ В 2017 ГОДУ (шт.)</vt:lpstr>
      <vt:lpstr>ПРОДАЖИ НОВЫХ АВТОМОБИЛЕЙ В РОССИИ В 2014-2017 ГГ.</vt:lpstr>
      <vt:lpstr>ТОП-10 МАРОК РЫНКА ГРУЗОВЫХ АВТОМОБИЛЕЙ В РОССИИ В 2017 году(шт.)</vt:lpstr>
      <vt:lpstr>Прогноз рынка новых легковых автомобилей в России, 2018–2022 гг.,  (млн шт.)</vt:lpstr>
      <vt:lpstr>Прогнозы на 2018 год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и оценка российской практики управления организациями в сфере торговли автомобилями</dc:title>
  <dc:creator>Master</dc:creator>
  <cp:lastModifiedBy>Master</cp:lastModifiedBy>
  <cp:revision>23</cp:revision>
  <dcterms:created xsi:type="dcterms:W3CDTF">2018-03-19T19:13:19Z</dcterms:created>
  <dcterms:modified xsi:type="dcterms:W3CDTF">2018-04-13T16:01:30Z</dcterms:modified>
</cp:coreProperties>
</file>