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CC88B-6511-4E45-8DDA-4225AC4699BC}" type="datetimeFigureOut">
              <a:rPr lang="ru-RU" smtClean="0"/>
              <a:t>13.04.2018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CBF00-0441-4E74-9C98-3CE4462011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68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CBF00-0441-4E74-9C98-3CE44620113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053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98661-9270-4009-8642-5D403E8FE1FB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10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10A1-48EF-4557-B03F-16C9F28D1A35}" type="datetime1">
              <a:rPr lang="ru-RU" smtClean="0"/>
              <a:t>13.04.2018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00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22F3B-30DE-47A1-965F-ADCFC0EF05FA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E1CC-825B-4FB5-BF73-052D5BEE0C30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997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B3166-6590-4F6F-8054-F7CC8E259905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325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2186-F750-4FEE-BE84-A30336096D64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453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CD3D-6BE8-460E-8978-F5FE6872F1F9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5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E8D08-D51C-4B07-A770-D2EA306EDFF1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961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6E2B-A122-4A8B-ABCA-50300F81AB28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0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808E-3F40-48CA-BBD5-7422012BE98B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06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769B7-DBF3-42C3-88F5-9C63DB3F5438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66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23507-91C3-40B8-B47C-5D752FD2079D}" type="datetime1">
              <a:rPr lang="ru-RU" smtClean="0"/>
              <a:t>13.04.2018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8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F7CF3-16F5-422A-B450-240CD80EF31D}" type="datetime1">
              <a:rPr lang="ru-RU" smtClean="0"/>
              <a:t>13.04.2018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74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90EA-2706-4C52-A870-C24B57F4FCFD}" type="datetime1">
              <a:rPr lang="ru-RU" smtClean="0"/>
              <a:t>13.04.2018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69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8BC1-6CF2-4BD9-9E69-A6AD4632E951}" type="datetime1">
              <a:rPr lang="ru-RU" smtClean="0"/>
              <a:t>13.04.2018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25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BE271-2829-4E5C-AD3E-41E4689321D2}" type="datetime1">
              <a:rPr lang="ru-RU" smtClean="0"/>
              <a:t>13.04.2018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89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9221-8F8C-4E96-9118-4CC2F4DF5852}" type="datetime1">
              <a:rPr lang="ru-RU" smtClean="0"/>
              <a:t>13.04.2018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01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10DD6CD-341D-4FC2-8343-CD326E4682BC}" type="datetime1">
              <a:rPr lang="ru-RU" smtClean="0"/>
              <a:t>13.04.2018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E4BA4AB-2187-4575-807D-8987788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330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852" y="734097"/>
            <a:ext cx="11397802" cy="2272643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Российский и зарубежный опыт организации деятельности региональных ресурсных центров повышения квалификации и переподготовки персонала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789" y="4640210"/>
            <a:ext cx="8268235" cy="1947333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Выполнила: Кирсанова К.Н., группа 23-м</a:t>
            </a:r>
          </a:p>
          <a:p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38.04.02 Менеджмент </a:t>
            </a:r>
          </a:p>
          <a:p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«Стратегическое и корпоративное управление»</a:t>
            </a:r>
          </a:p>
          <a:p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Руководитель: </a:t>
            </a:r>
            <a:r>
              <a:rPr lang="ru-RU" sz="2000" dirty="0" err="1" smtClean="0">
                <a:solidFill>
                  <a:schemeClr val="tx1">
                    <a:lumMod val="75000"/>
                  </a:schemeClr>
                </a:solidFill>
              </a:rPr>
              <a:t>Беденко</a:t>
            </a:r>
            <a:r>
              <a:rPr lang="ru-RU" sz="2000" dirty="0" smtClean="0">
                <a:solidFill>
                  <a:schemeClr val="tx1">
                    <a:lumMod val="75000"/>
                  </a:schemeClr>
                </a:solidFill>
              </a:rPr>
              <a:t> Н.Н.</a:t>
            </a:r>
            <a:endParaRPr lang="ru-RU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788203" y="5917618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1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28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6188" y="237304"/>
            <a:ext cx="8534400" cy="1507067"/>
          </a:xfrm>
        </p:spPr>
        <p:txBody>
          <a:bodyPr/>
          <a:lstStyle/>
          <a:p>
            <a:r>
              <a:rPr lang="ru-RU" dirty="0" smtClean="0"/>
              <a:t>Понятие ресурсного центра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245" y="1378040"/>
            <a:ext cx="11243256" cy="401773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Ресурсный центр создается собственником (учредителем) ресурсов на инициативной основе, как правило, на базе наиболее продвинутого государственного учреждения дополнительного профессионального образования, объединяя, присоединяя ресурсы других образовательных учреждений.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Общая идея концепции — необходимость опережающей подготовки и повышения квалификации  специалистов  в условиях формирования конкурентоспособной и инновационной социальной сферы и реализации отраслевой стратегии оптимизации бюджетных расходов на дополнительное профессиональное образование.  Это  требует модернизации  и внедрения новых форм и методов организации образовательного процесса, в том числе создания Ресурсного Центра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685172" y="5866583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2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97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657" y="198668"/>
            <a:ext cx="5999923" cy="1089220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Специализации РЦ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471" y="1026614"/>
            <a:ext cx="7624293" cy="5108181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672293" y="5799832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3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2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9068" y="340335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Основные трудности в осуществлении деятельности РЦ в </a:t>
            </a:r>
            <a:r>
              <a:rPr lang="ru-RU" dirty="0" err="1" smtClean="0"/>
              <a:t>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0274" y="1548684"/>
            <a:ext cx="9992374" cy="4581659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Отсутствие специально-выработанной  и согласованной политики поддержки со стороны местных исполнительных органов.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Отсутствие регулярных контактов между ресурсными центрами и крайне скудная информация о других Межрегиональных ресурсных центрах всех уровней.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Недостаток навыков и знаний, как о методах управления и продвижения общественных организаций и их услуг, так и в сфере оценки потребностей своей целевой аудитории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633656" y="5795380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4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16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547" y="0"/>
            <a:ext cx="8534400" cy="1507067"/>
          </a:xfrm>
        </p:spPr>
        <p:txBody>
          <a:bodyPr/>
          <a:lstStyle/>
          <a:p>
            <a:pPr algn="ctr"/>
            <a:r>
              <a:rPr lang="ru-RU" dirty="0" smtClean="0"/>
              <a:t>Опыт создания и функционирования РЦ в мире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5119" y="1507067"/>
            <a:ext cx="10468891" cy="361526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В  </a:t>
            </a:r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фирмах  США  переподготовке  и  повышению  квалификации придается  крайне  важное  значение.  Американские  фирмы  на профессиональную подготовку, обучение и переобучение персонала тратят немалые финансовые, материальные, временные, человеческие ресурсы. Это  связано  с  тем,  что  необходимая  квалификация  работников непосредственно сказывается на прибыли. Залог успеха деятельности всей фирмы во многом определяется ростом уровня знаний, индивидуального и группового интеллектуального потенциала.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Именно поэтому американские фирмы выделяют большие средства на профессиональную подготовку и обучение своих сотрудников. Американские  фирмы  изучили,  и  стали  широко  применять  опыт японских  компаний  «кружков  качества».  Образовательные  программы занимают около 30-40% времени работы кружков. Техника,  технология,  экономика  и  организация  производства, принципы и методы контроля качества, принципы и практика группового поиска  решения  возникающих  проблем  считаются  главными направлениями обучения персонала в «американских» кружках качества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3336" y="-133931"/>
            <a:ext cx="2620881" cy="236971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582653" y="5817809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5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308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3610" y="469958"/>
            <a:ext cx="8534400" cy="1507067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Опыт создания и функционирования РЦ в мире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634" y="2014358"/>
            <a:ext cx="9936565" cy="3899079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В основе системы управления персонала японских компаний лежит принцип «человеческого потенциала». Преимущество этой системы в том, что этот принцип предполагает выдвижение на первый план реальной возможности работника проявить и развить свои способности, получая от своей работы удовлетворение. Главной задачей японской системы профессиональной подготовки и обучения персонала является превращение «знания отдельного сотрудника в знание всей организации». Именно поэтому иногда отмечают, что один японский труженик в два раза слабее американского, но команда из десяти японцев в два раза сильнее десяти американцев. </a:t>
            </a:r>
          </a:p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В японской системе управления учитываются интересы всех групп, связанных  с  предприятием:  акционеров  основного банка,  крупных поставщиков, партнеров по кооперации, сотрудников, менеджеров. Есть еще одна особенность процесса обучения персонала японских компаний: изучаются и запоминаются несколько десятков опасных для фирмы ситуаций и перечень экстренных мероприятий по выводу фирмы из кризисной ситуации. В результате обучения формируются разносторонние высококвалифицированные  специалисты,  способные  вывести  свою компанию из кризисного положения.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7537" y="180304"/>
            <a:ext cx="2781836" cy="2086377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672293" y="5913437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6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003" y="270456"/>
            <a:ext cx="8534400" cy="1507067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Опыт создания и функционирования РЦ в мире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546" y="1947930"/>
            <a:ext cx="9567371" cy="3615267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В  европейских  компаниях  крупные  корпорации формируют свои учебные центры, институты и университеты, где обучается их персонал. Преимущественно,  это  осуществляется  через  курсы  повышения квалификации, консультации для руководителей и специалистов, разного рода  тренинги. </a:t>
            </a:r>
            <a:endParaRPr lang="ru-RU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Стоит </a:t>
            </a:r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отметить,  что  профессиональная  подготовка  и обучение  персонала  осуществляется  в рамках  дуальной  системы, предполагаемая сочетание  циклов теоретического  и  практического обучения. Теоретическую программу осваивают в стенах учебных центров, а практическую – непосредственно  на  предприятии.  Профессиональная подготовка  и  обучение  персонала  в  европейских  компаниях  носит преимущественно системный, непрерывный характер. Это подтверждается тем, что в компании постоянно происходит мониторинг потребностей в профессиональной   подготовке   и   планирование   дальнейшего использования обученного персонала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226" y="270456"/>
            <a:ext cx="3129147" cy="2345028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723809" y="5939083"/>
            <a:ext cx="1142245" cy="669925"/>
          </a:xfrm>
        </p:spPr>
        <p:txBody>
          <a:bodyPr/>
          <a:lstStyle/>
          <a:p>
            <a:fld id="{6E4BA4AB-2187-4575-807D-898778823FE5}" type="slidenum">
              <a:rPr lang="ru-RU" smtClean="0">
                <a:solidFill>
                  <a:schemeClr val="tx1">
                    <a:lumMod val="85000"/>
                  </a:schemeClr>
                </a:solidFill>
              </a:rPr>
              <a:t>7</a:t>
            </a:fld>
            <a:endParaRPr lang="ru-RU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012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38456" y="2967335"/>
            <a:ext cx="83150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Спасибо за внимание!</a:t>
            </a:r>
            <a:endParaRPr lang="ru-RU" sz="5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69300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50</TotalTime>
  <Words>636</Words>
  <Application>Microsoft Office PowerPoint</Application>
  <PresentationFormat>Широкоэкранный</PresentationFormat>
  <Paragraphs>31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Century Gothic</vt:lpstr>
      <vt:lpstr>Wingdings 3</vt:lpstr>
      <vt:lpstr>Сектор</vt:lpstr>
      <vt:lpstr>Российский и зарубежный опыт организации деятельности региональных ресурсных центров повышения квалификации и переподготовки персонала</vt:lpstr>
      <vt:lpstr>Понятие ресурсного центра</vt:lpstr>
      <vt:lpstr>Специализации РЦ</vt:lpstr>
      <vt:lpstr>Основные трудности в осуществлении деятельности РЦ в россии</vt:lpstr>
      <vt:lpstr>Опыт создания и функционирования РЦ в мире</vt:lpstr>
      <vt:lpstr>Опыт создания и функционирования РЦ в мире</vt:lpstr>
      <vt:lpstr>Опыт создания и функционирования РЦ в мире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Российский и зарубежный опыт организации деятельности региональных ресурсных центров повышения квалификации и переподготовки персонала</dc:title>
  <dc:creator>Ксения Кирсанова</dc:creator>
  <cp:lastModifiedBy>Ксения Кирсанова</cp:lastModifiedBy>
  <cp:revision>7</cp:revision>
  <dcterms:created xsi:type="dcterms:W3CDTF">2018-04-13T18:59:21Z</dcterms:created>
  <dcterms:modified xsi:type="dcterms:W3CDTF">2018-04-13T19:57:38Z</dcterms:modified>
</cp:coreProperties>
</file>