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7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7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54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85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5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5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65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82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43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8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5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34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3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4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89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87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46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93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10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2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7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5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52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87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9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5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8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3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6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2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27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594F5B-43A1-43B2-B3E8-19FAEA892458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ABEB56-8994-46B6-8EE1-AB3A713C4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5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7688" y="1346661"/>
            <a:ext cx="9914312" cy="28417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Основные направления развития</a:t>
            </a:r>
            <a:br>
              <a:rPr lang="ru-RU" sz="4800" dirty="0" smtClean="0"/>
            </a:br>
            <a:r>
              <a:rPr lang="ru-RU" sz="4800" dirty="0" smtClean="0"/>
              <a:t>государственно-частного</a:t>
            </a:r>
            <a:r>
              <a:rPr lang="en-US" sz="4800" dirty="0" smtClean="0"/>
              <a:t> </a:t>
            </a:r>
            <a:r>
              <a:rPr lang="ru-RU" sz="4800" dirty="0" smtClean="0"/>
              <a:t>партнерства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Студент: Михеев А.С.</a:t>
            </a:r>
          </a:p>
          <a:p>
            <a:pPr algn="r"/>
            <a:r>
              <a:rPr lang="ru-RU" sz="2000" dirty="0" smtClean="0"/>
              <a:t>Учебная программа: Стратегическое и корпоративное управление</a:t>
            </a:r>
          </a:p>
          <a:p>
            <a:r>
              <a:rPr lang="ru-RU" sz="2000" dirty="0" smtClean="0"/>
              <a:t>Научный руководитель: </a:t>
            </a:r>
            <a:r>
              <a:rPr lang="ru-RU" sz="2000" dirty="0" smtClean="0"/>
              <a:t>д.э.н., доцент </a:t>
            </a:r>
            <a:r>
              <a:rPr lang="ru-RU" sz="2000" dirty="0" smtClean="0"/>
              <a:t>Мошкова </a:t>
            </a:r>
            <a:r>
              <a:rPr lang="ru-RU" sz="2000" dirty="0" smtClean="0"/>
              <a:t>Л.Е.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32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1984248"/>
            <a:ext cx="3904488" cy="4873752"/>
          </a:xfrm>
        </p:spPr>
      </p:pic>
    </p:spTree>
    <p:extLst>
      <p:ext uri="{BB962C8B-B14F-4D97-AF65-F5344CB8AC3E}">
        <p14:creationId xmlns:p14="http://schemas.microsoft.com/office/powerpoint/2010/main" val="29667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22" y="2220262"/>
            <a:ext cx="6197857" cy="45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Что такое государственно-частное партнерство?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77" y="2222500"/>
            <a:ext cx="7277301" cy="4308929"/>
          </a:xfrm>
        </p:spPr>
      </p:pic>
    </p:spTree>
    <p:extLst>
      <p:ext uri="{BB962C8B-B14F-4D97-AF65-F5344CB8AC3E}">
        <p14:creationId xmlns:p14="http://schemas.microsoft.com/office/powerpoint/2010/main" val="31959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ГЧП</a:t>
            </a:r>
            <a:r>
              <a:rPr lang="en-US" dirty="0" smtClean="0"/>
              <a:t> </a:t>
            </a:r>
            <a:r>
              <a:rPr lang="ru-RU" dirty="0"/>
              <a:t> в развитии российской </a:t>
            </a:r>
            <a:r>
              <a:rPr lang="ru-RU" dirty="0" smtClean="0"/>
              <a:t>социально</a:t>
            </a:r>
            <a:r>
              <a:rPr lang="en-US" dirty="0"/>
              <a:t>-</a:t>
            </a:r>
            <a:r>
              <a:rPr lang="ru-RU" dirty="0" smtClean="0"/>
              <a:t>экономической </a:t>
            </a:r>
            <a:r>
              <a:rPr lang="ru-RU" dirty="0"/>
              <a:t>сферы в России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780" y="2336800"/>
            <a:ext cx="635841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риоритетные </a:t>
            </a:r>
            <a:r>
              <a:rPr lang="ru-RU" dirty="0"/>
              <a:t>направления для развития ГЧП в России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119897"/>
            <a:ext cx="8458200" cy="4542159"/>
          </a:xfrm>
        </p:spPr>
      </p:pic>
    </p:spTree>
    <p:extLst>
      <p:ext uri="{BB962C8B-B14F-4D97-AF65-F5344CB8AC3E}">
        <p14:creationId xmlns:p14="http://schemas.microsoft.com/office/powerpoint/2010/main" val="4267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ГЧП в более широком </a:t>
            </a:r>
            <a:r>
              <a:rPr lang="ru-RU" dirty="0" smtClean="0"/>
              <a:t>понимании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634060"/>
            <a:ext cx="9613900" cy="3004343"/>
          </a:xfrm>
        </p:spPr>
      </p:pic>
    </p:spTree>
    <p:extLst>
      <p:ext uri="{BB962C8B-B14F-4D97-AF65-F5344CB8AC3E}">
        <p14:creationId xmlns:p14="http://schemas.microsoft.com/office/powerpoint/2010/main" val="12785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</a:t>
            </a:r>
            <a:r>
              <a:rPr lang="ru-RU" dirty="0"/>
              <a:t>для развития ГЧП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7" y="2336800"/>
            <a:ext cx="7486144" cy="4210957"/>
          </a:xfrm>
        </p:spPr>
      </p:pic>
    </p:spTree>
    <p:extLst>
      <p:ext uri="{BB962C8B-B14F-4D97-AF65-F5344CB8AC3E}">
        <p14:creationId xmlns:p14="http://schemas.microsoft.com/office/powerpoint/2010/main" val="4410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Совершенствование форм </a:t>
            </a:r>
            <a:r>
              <a:rPr lang="ru-RU" dirty="0"/>
              <a:t>финансирования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533915"/>
            <a:ext cx="9613900" cy="3204633"/>
          </a:xfrm>
        </p:spPr>
      </p:pic>
    </p:spTree>
    <p:extLst>
      <p:ext uri="{BB962C8B-B14F-4D97-AF65-F5344CB8AC3E}">
        <p14:creationId xmlns:p14="http://schemas.microsoft.com/office/powerpoint/2010/main" val="23395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Институциональный </a:t>
            </a:r>
            <a:r>
              <a:rPr lang="ru-RU" dirty="0" smtClean="0"/>
              <a:t>подход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5" y="2336800"/>
            <a:ext cx="8791686" cy="3598863"/>
          </a:xfrm>
        </p:spPr>
      </p:pic>
    </p:spTree>
    <p:extLst>
      <p:ext uri="{BB962C8B-B14F-4D97-AF65-F5344CB8AC3E}">
        <p14:creationId xmlns:p14="http://schemas.microsoft.com/office/powerpoint/2010/main" val="24461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Отраслевые ассоциации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52" y="2122714"/>
            <a:ext cx="5399346" cy="4457700"/>
          </a:xfrm>
        </p:spPr>
      </p:pic>
    </p:spTree>
    <p:extLst>
      <p:ext uri="{BB962C8B-B14F-4D97-AF65-F5344CB8AC3E}">
        <p14:creationId xmlns:p14="http://schemas.microsoft.com/office/powerpoint/2010/main" val="34011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120</TotalTime>
  <Words>66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Corbel</vt:lpstr>
      <vt:lpstr>Times New Roman</vt:lpstr>
      <vt:lpstr>Trebuchet MS</vt:lpstr>
      <vt:lpstr>Берлин</vt:lpstr>
      <vt:lpstr>Параллакс</vt:lpstr>
      <vt:lpstr>Основные направления развития государственно-частного партнерства</vt:lpstr>
      <vt:lpstr>Что такое государственно-частное партнерство? </vt:lpstr>
      <vt:lpstr>ГЧП  в развитии российской социально-экономической сферы в России </vt:lpstr>
      <vt:lpstr>Приоритетные направления для развития ГЧП в России</vt:lpstr>
      <vt:lpstr>ГЧП в более широком понимании</vt:lpstr>
      <vt:lpstr>Факторы для развития ГЧП </vt:lpstr>
      <vt:lpstr>Совершенствование форм финансирования</vt:lpstr>
      <vt:lpstr>Институциональный подход</vt:lpstr>
      <vt:lpstr>Отраслевые ассоциации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развития  государственно-частного партнерства </dc:title>
  <dc:creator>Пользователь Windows</dc:creator>
  <cp:lastModifiedBy>Пользователь Windows</cp:lastModifiedBy>
  <cp:revision>12</cp:revision>
  <dcterms:created xsi:type="dcterms:W3CDTF">2018-04-13T12:40:19Z</dcterms:created>
  <dcterms:modified xsi:type="dcterms:W3CDTF">2018-04-13T20:16:13Z</dcterms:modified>
</cp:coreProperties>
</file>