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0149-A1D4-44DA-9841-75741658244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3EF2-C4C6-4434-BD10-AECFC336A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3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0149-A1D4-44DA-9841-75741658244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3EF2-C4C6-4434-BD10-AECFC336A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61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0149-A1D4-44DA-9841-75741658244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3EF2-C4C6-4434-BD10-AECFC336A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06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0149-A1D4-44DA-9841-75741658244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3EF2-C4C6-4434-BD10-AECFC336A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0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0149-A1D4-44DA-9841-75741658244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3EF2-C4C6-4434-BD10-AECFC336A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81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0149-A1D4-44DA-9841-75741658244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3EF2-C4C6-4434-BD10-AECFC336A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20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0149-A1D4-44DA-9841-75741658244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3EF2-C4C6-4434-BD10-AECFC336A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5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0149-A1D4-44DA-9841-75741658244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3EF2-C4C6-4434-BD10-AECFC336A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4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0149-A1D4-44DA-9841-75741658244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3EF2-C4C6-4434-BD10-AECFC336A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4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0149-A1D4-44DA-9841-75741658244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3EF2-C4C6-4434-BD10-AECFC336A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56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0149-A1D4-44DA-9841-75741658244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3EF2-C4C6-4434-BD10-AECFC336A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23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40149-A1D4-44DA-9841-75741658244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23EF2-C4C6-4434-BD10-AECFC336A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07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175805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Исследования </a:t>
            </a:r>
            <a:r>
              <a:rPr lang="ru-RU" b="1" dirty="0" err="1"/>
              <a:t>Р.Михельса</a:t>
            </a:r>
            <a:r>
              <a:rPr lang="ru-RU" b="1" dirty="0"/>
              <a:t> как основа теории элит 20-го века.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528" y="5981700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Подготовил: К. Константинов, группа 17-М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Ivan\Desktop\267px-GaetanoMos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3390032"/>
            <a:ext cx="25431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van\Desktop\75604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2509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6367" y="260648"/>
            <a:ext cx="40324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В. Парето: принцип циркуляции элит, пирамидальная структура общества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99193" y="4797152"/>
            <a:ext cx="407097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Г. </a:t>
            </a:r>
            <a:r>
              <a:rPr lang="ru-RU" sz="2400" dirty="0" err="1" smtClean="0"/>
              <a:t>Моска</a:t>
            </a:r>
            <a:r>
              <a:rPr lang="ru-RU" sz="2400" dirty="0" smtClean="0"/>
              <a:t>: деление общества на «управляемый» и управляющий, «политический» класс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8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van\Desktop\Robert-mich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283969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548680"/>
            <a:ext cx="42484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Родился в Кёльне, Германия, в 1976г.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Получил образование в университете Мюнхена. Помимо этого, учился в Германии, Франции, Италии.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Придерживался левых политических взглядов, был участником соц.-</a:t>
            </a:r>
            <a:r>
              <a:rPr lang="ru-RU" sz="2400" dirty="0" err="1" smtClean="0"/>
              <a:t>дем</a:t>
            </a:r>
            <a:r>
              <a:rPr lang="ru-RU" sz="2400" dirty="0" smtClean="0"/>
              <a:t>. Организаций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 1907 г. преподавал в Турине, Италия.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38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van\Desktop\220px-Title_page_of_Political_Parties_by_Robert_Mich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3995936" cy="540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908720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«Социология политической партии в условиях современной демократии</a:t>
            </a:r>
            <a:r>
              <a:rPr lang="ru-RU" sz="2400" dirty="0" smtClean="0"/>
              <a:t>» - основной труд, изданный в 1911 году, однако переизданный в 1925 и 1970гг. В нём впервые изложен «Железный закон олигархии»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38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van\Desktop\Robert-mich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68960"/>
            <a:ext cx="349188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107504" y="116632"/>
            <a:ext cx="5328592" cy="4392488"/>
          </a:xfrm>
          <a:prstGeom prst="wedgeEllipseCallout">
            <a:avLst>
              <a:gd name="adj1" fmla="val 64795"/>
              <a:gd name="adj2" fmla="val 597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801578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«Прямое </a:t>
            </a:r>
            <a:r>
              <a:rPr lang="ru-RU" sz="2400" dirty="0"/>
              <a:t>господство масс технически невозможно</a:t>
            </a:r>
            <a:r>
              <a:rPr lang="ru-RU" sz="2400" dirty="0" smtClean="0"/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</a:t>
            </a:r>
            <a:r>
              <a:rPr lang="ru-RU" sz="2400" dirty="0" smtClean="0"/>
              <a:t>емократическое </a:t>
            </a:r>
            <a:r>
              <a:rPr lang="ru-RU" sz="2400" dirty="0"/>
              <a:t>управление невозможно в сколько-нибудь крупных сообществах индивидов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38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van\Desktop\1034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-4866"/>
            <a:ext cx="5833260" cy="41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rot="8689448">
            <a:off x="1071154" y="1784074"/>
            <a:ext cx="2304256" cy="57606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8689448">
            <a:off x="1647220" y="4616193"/>
            <a:ext cx="2304256" cy="57606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8689448">
            <a:off x="5895690" y="4616193"/>
            <a:ext cx="2304256" cy="57606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2971267"/>
            <a:ext cx="2475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Объективная необходимость лидерства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5661248"/>
            <a:ext cx="3583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Стремление лидеров реализовать собственные интересы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566124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Доверие масс к лидерам, пассивность масс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38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van\Desktop\10346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-1"/>
            <a:ext cx="6012160" cy="450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581128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«Сами </a:t>
            </a:r>
            <a:r>
              <a:rPr lang="ru-RU" sz="2400" dirty="0"/>
              <a:t>вожди, когда их упрекают в недемократическом поведении, ссылаются на волю масс, которая терпит их, т.е. на качества своих избирателей и себя как избранных</a:t>
            </a:r>
            <a:r>
              <a:rPr lang="ru-RU" sz="2400" dirty="0" smtClean="0"/>
              <a:t>.»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3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van\Desktop\capitalism-financial-oligarchy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667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6914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Говоря о критике теории:</a:t>
            </a:r>
            <a:endParaRPr lang="ru-RU" sz="3200" dirty="0"/>
          </a:p>
        </p:txBody>
      </p:sp>
      <p:pic>
        <p:nvPicPr>
          <p:cNvPr id="6146" name="Picture 2" descr="C:\Users\Ivan\Desktop\img-_g3Az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20688"/>
            <a:ext cx="598956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437112"/>
            <a:ext cx="8604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Будучи сколь угодно замкнутой и кастовой сама по себе, олигархия не является самостоятельным и самодостаточным типом власти, поскольку не обладает суверенитетом. Меньшинство оно всегда при ком-то.</a:t>
            </a:r>
          </a:p>
        </p:txBody>
      </p:sp>
      <p:pic>
        <p:nvPicPr>
          <p:cNvPr id="6147" name="Picture 3" descr="C:\Users\Ivan\Desktop\small_74686099b6647f52fed074cf64d709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5" y="1412776"/>
            <a:ext cx="4064001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229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Исследования Р.Михельса как основа теории элит 20-го века.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Исследования Р.Михельса как основа теории элит 20-го века.</dc:title>
  <dc:creator>Ivan Ivanov</dc:creator>
  <cp:lastModifiedBy>Ivan Ivanov</cp:lastModifiedBy>
  <cp:revision>8</cp:revision>
  <dcterms:created xsi:type="dcterms:W3CDTF">2018-03-01T19:15:33Z</dcterms:created>
  <dcterms:modified xsi:type="dcterms:W3CDTF">2018-03-02T13:50:01Z</dcterms:modified>
</cp:coreProperties>
</file>