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0EFA-6E16-4582-BAE3-D7E28696A08A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D412-4A02-434A-A159-AEA8D8A0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3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0EFA-6E16-4582-BAE3-D7E28696A08A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D412-4A02-434A-A159-AEA8D8A0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0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0EFA-6E16-4582-BAE3-D7E28696A08A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D412-4A02-434A-A159-AEA8D8A0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4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0EFA-6E16-4582-BAE3-D7E28696A08A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D412-4A02-434A-A159-AEA8D8A0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9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0EFA-6E16-4582-BAE3-D7E28696A08A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D412-4A02-434A-A159-AEA8D8A0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1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0EFA-6E16-4582-BAE3-D7E28696A08A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D412-4A02-434A-A159-AEA8D8A0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3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0EFA-6E16-4582-BAE3-D7E28696A08A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D412-4A02-434A-A159-AEA8D8A0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0EFA-6E16-4582-BAE3-D7E28696A08A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D412-4A02-434A-A159-AEA8D8A0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1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0EFA-6E16-4582-BAE3-D7E28696A08A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D412-4A02-434A-A159-AEA8D8A0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55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0EFA-6E16-4582-BAE3-D7E28696A08A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D412-4A02-434A-A159-AEA8D8A0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7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0EFA-6E16-4582-BAE3-D7E28696A08A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D412-4A02-434A-A159-AEA8D8A0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0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0EFA-6E16-4582-BAE3-D7E28696A08A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6D412-4A02-434A-A159-AEA8D8A0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6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5" y="260648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Реформа правоохранительной системы в РФ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Ivan\Desktop\militsiya-politsiya_zakon-rf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7" y="1556792"/>
            <a:ext cx="727332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8144" y="573325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Подготовил: К. Константинов, 17-М гр.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Ivan\Desktop\бендер-футурам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717033"/>
            <a:ext cx="413995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600299" y="4167871"/>
            <a:ext cx="2664296" cy="1066428"/>
          </a:xfrm>
          <a:prstGeom prst="wedgeRoundRectCallout">
            <a:avLst>
              <a:gd name="adj1" fmla="val 69332"/>
              <a:gd name="adj2" fmla="val 695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 меня будет своя персональная армия…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4046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Нац</a:t>
            </a:r>
            <a:r>
              <a:rPr lang="ru-RU" sz="2800" dirty="0" smtClean="0">
                <a:solidFill>
                  <a:schemeClr val="bg1"/>
                </a:solidFill>
              </a:rPr>
              <a:t>/Рос Гвардия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52736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Указ Президента Российской Федерации В. Путина № 157 от 5 апреля 2016 года «Вопросы Федеральной службы войск национальной гвардии Российской Федерации».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Подчинение напрямую президенту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ВВ, спецподразделения, контроль за оборотом оружия, ВВО.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Чрезвычайные </a:t>
            </a:r>
            <a:r>
              <a:rPr lang="ru-RU" dirty="0" err="1" smtClean="0">
                <a:solidFill>
                  <a:schemeClr val="bg1"/>
                </a:solidFill>
              </a:rPr>
              <a:t>спецполномочия</a:t>
            </a:r>
            <a:r>
              <a:rPr lang="ru-RU" dirty="0" smtClean="0">
                <a:solidFill>
                  <a:schemeClr val="bg1"/>
                </a:solidFill>
              </a:rPr>
              <a:t> (огонь без предупреждения, использование спецтехники)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Ivan\Desktop\leb_rak_chuk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van\Desktop\1db2e94915b110f380d273e3a222a5c3f6ec96fc504f86218940bd2de85e82a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6776">
            <a:off x="7418834" y="4831063"/>
            <a:ext cx="1025859" cy="76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van\Desktop\1519218676-stolica-s-su-Chajk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780928"/>
            <a:ext cx="115212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Ivan\Desktop\5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2176">
            <a:off x="4337560" y="4562284"/>
            <a:ext cx="1363151" cy="97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Ivan\Desktop\tit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1800201" cy="18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54868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Суд или правоохранительные органы?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5483" y="3811012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>
                <a:solidFill>
                  <a:schemeClr val="bg1"/>
                </a:solidFill>
              </a:rPr>
              <a:t>Если </a:t>
            </a:r>
            <a:r>
              <a:rPr lang="ru-RU" sz="2400" dirty="0">
                <a:solidFill>
                  <a:schemeClr val="bg1"/>
                </a:solidFill>
              </a:rPr>
              <a:t>суды начнут применять законодательство иначе (даже без внесения изменений), перестанут «не замечать» низкого качества работы правоохранителей, они дадут импульс к изменениям, поэтому суды надо реформировать раньше. Судебная реформа должна произойти раньше, чем реформа правоохранительной системы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270" y="1700808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Реформу правоохранительной системы можно провести быстрей, результаты будут заметней, это локомотив реформ в целом, поэтому начинать надо с нее.</a:t>
            </a:r>
          </a:p>
        </p:txBody>
      </p:sp>
    </p:spTree>
    <p:extLst>
      <p:ext uri="{BB962C8B-B14F-4D97-AF65-F5344CB8AC3E}">
        <p14:creationId xmlns:p14="http://schemas.microsoft.com/office/powerpoint/2010/main" val="7481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Люстрация?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62880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 сегодняшний день: численность сотрудников МВД около 1 миллиона человек, судей: около 30 тысяч.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Ivan\Desktop\1424197739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29128"/>
            <a:ext cx="5203701" cy="268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9912" y="5517231"/>
            <a:ext cx="5203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2,006 трлн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r>
              <a:rPr lang="ru-RU" sz="2400" dirty="0" smtClean="0">
                <a:solidFill>
                  <a:schemeClr val="bg1"/>
                </a:solidFill>
              </a:rPr>
              <a:t>- «силовые» расходы бюджета 2019г.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81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80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Структура?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468" y="2060848"/>
            <a:ext cx="6768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Централизация или децентрализация?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Только МВД или комплекс реформ?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Отдельное ведомство по борьбе с коррупцией?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Реформа прокуратуры?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Изменения в уголовном кодексе?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Критерии эффективности работы?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1521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Галопом по Европам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66247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Период: 2003г-н.в.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Появление и упразднение ведомств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Реорганизация ведомств и вместе с тем – передача полномочий из одних в другие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Ivan\Desktop\640.64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84" y="3476988"/>
            <a:ext cx="5870575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Плюшками не балуемся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28800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11 марта 2003: создан </a:t>
            </a:r>
            <a:r>
              <a:rPr lang="ru-RU" sz="3200" dirty="0" err="1" smtClean="0">
                <a:solidFill>
                  <a:schemeClr val="bg1"/>
                </a:solidFill>
              </a:rPr>
              <a:t>Госнаркоконтроль</a:t>
            </a:r>
            <a:r>
              <a:rPr lang="ru-RU" sz="3200" dirty="0" smtClean="0">
                <a:solidFill>
                  <a:schemeClr val="bg1"/>
                </a:solidFill>
              </a:rPr>
              <a:t> России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9 марта 2004: ФСКН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5 апреля 2016: упразднение, создано ГУКОН МВД РФ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Ivan\Desktop\su3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949775" cy="32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Возбуди меня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842" y="1402105"/>
            <a:ext cx="54726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Федеральный закон от 28.12.2010 N 403-ФЗ (ред. от 31.12.2017) «О Следственном комитете Российской Федерации»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Раньше – часть прокуратуры, теперь – самостоятельное ведомство.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Проблема </a:t>
            </a:r>
            <a:r>
              <a:rPr lang="ru-RU" sz="2400" dirty="0" err="1" smtClean="0">
                <a:solidFill>
                  <a:schemeClr val="bg1"/>
                </a:solidFill>
              </a:rPr>
              <a:t>подследственности</a:t>
            </a:r>
            <a:r>
              <a:rPr lang="ru-RU" sz="2400" dirty="0" smtClean="0">
                <a:solidFill>
                  <a:schemeClr val="bg1"/>
                </a:solidFill>
              </a:rPr>
              <a:t> и разграничения полномочий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Потеря прокуратурой важных функций и усложнение процедур повторного следствия 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Iv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67" y="2276872"/>
            <a:ext cx="3627533" cy="37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2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80120"/>
          </a:xfrm>
          <a:ln cmpd="sng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̶</a:t>
            </a:r>
            <a:r>
              <a:rPr lang="ru-RU" sz="3600" dirty="0" err="1" smtClean="0">
                <a:solidFill>
                  <a:schemeClr val="bg1"/>
                </a:solidFill>
              </a:rPr>
              <a:t>М̶е̶н̶т̶ы</a:t>
            </a:r>
            <a:r>
              <a:rPr lang="ru-RU" sz="3600" dirty="0" smtClean="0">
                <a:solidFill>
                  <a:schemeClr val="bg1"/>
                </a:solidFill>
              </a:rPr>
              <a:t>̶  Копы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" y="1412776"/>
            <a:ext cx="38164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Федеральный закон "О полиции" от 07.02.2011 N </a:t>
            </a:r>
            <a:r>
              <a:rPr lang="ru-RU" sz="2000" b="1" dirty="0" smtClean="0">
                <a:solidFill>
                  <a:schemeClr val="bg1"/>
                </a:solidFill>
              </a:rPr>
              <a:t>3-ФЗ: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Изложены принципы и требования к сотрудникам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Проработаны и описаны должностные регламенты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Переаттестация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Новая униформа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Соответствие международным стандартам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1412776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«Полиция </a:t>
            </a:r>
            <a:r>
              <a:rPr lang="ru-RU" dirty="0">
                <a:solidFill>
                  <a:schemeClr val="bg1"/>
                </a:solidFill>
              </a:rPr>
              <a:t>должна заслужить доверие граждан, поэтому с нарушениями в своих рядах борется жестко и принципиально. Это доверие сегодня нужно не завоевывать – у нас не война, не возвращать, поскольку многое уже потеряно. Это доверие нам нужно заслужить четким выполнением своего долга перед людьми, своей каждодневной, полезной и результативной службой обществу</a:t>
            </a:r>
            <a:r>
              <a:rPr lang="ru-RU" dirty="0" smtClean="0">
                <a:solidFill>
                  <a:schemeClr val="bg1"/>
                </a:solidFill>
              </a:rPr>
              <a:t>» - </a:t>
            </a:r>
            <a:r>
              <a:rPr lang="ru-RU" dirty="0" err="1" smtClean="0">
                <a:solidFill>
                  <a:schemeClr val="bg1"/>
                </a:solidFill>
              </a:rPr>
              <a:t>В.А.Колокольцев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80120"/>
          </a:xfrm>
          <a:ln cmpd="sng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̶</a:t>
            </a:r>
            <a:r>
              <a:rPr lang="ru-RU" sz="3600" dirty="0" err="1" smtClean="0">
                <a:solidFill>
                  <a:schemeClr val="bg1"/>
                </a:solidFill>
              </a:rPr>
              <a:t>О̶ж̶и̶д̶а̶н̶и̶е</a:t>
            </a:r>
            <a:r>
              <a:rPr lang="ru-RU" sz="3600" dirty="0" smtClean="0">
                <a:solidFill>
                  <a:schemeClr val="bg1"/>
                </a:solidFill>
              </a:rPr>
              <a:t>̶  Реальность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32" y="1851270"/>
            <a:ext cx="4680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chemeClr val="bg1"/>
                </a:solidFill>
              </a:rPr>
              <a:t>Transparency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int. 2013</a:t>
            </a:r>
            <a:r>
              <a:rPr lang="ru-RU" sz="2400" dirty="0" smtClean="0">
                <a:solidFill>
                  <a:schemeClr val="bg1"/>
                </a:solidFill>
              </a:rPr>
              <a:t>: Полиция – самая коррумпированная сфера (89% респондентов).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«Палочная система» оценки труда, работа на показатели.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Существенное увеличение документооборота.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По-прежнему низкое качество первичной работы с проблемами населения.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Ivan\Desktop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07" y="2924944"/>
            <a:ext cx="4653409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460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Структура?</vt:lpstr>
      <vt:lpstr>Галопом по Европам</vt:lpstr>
      <vt:lpstr>Плюшками не балуемся</vt:lpstr>
      <vt:lpstr>Возбуди меня</vt:lpstr>
      <vt:lpstr> ̶М̶е̶н̶т̶ы̶  Копы</vt:lpstr>
      <vt:lpstr> ̶О̶ж̶и̶д̶а̶н̶и̶е̶  Реальность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Ivanov</dc:creator>
  <cp:lastModifiedBy>Ivan Ivanov</cp:lastModifiedBy>
  <cp:revision>20</cp:revision>
  <dcterms:created xsi:type="dcterms:W3CDTF">2018-05-31T04:30:52Z</dcterms:created>
  <dcterms:modified xsi:type="dcterms:W3CDTF">2018-05-31T06:52:13Z</dcterms:modified>
</cp:coreProperties>
</file>