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Montserrat" panose="00000500000000000000" pitchFamily="2" charset="-52"/>
      <p:regular r:id="rId16"/>
      <p:bold r:id="rId17"/>
      <p:italic r:id="rId18"/>
      <p:boldItalic r:id="rId19"/>
    </p:embeddedFont>
    <p:embeddedFont>
      <p:font typeface="Montserrat Bold" panose="00000800000000000000" charset="-52"/>
      <p:regular r:id="rId20"/>
      <p:bold r:id="rId21"/>
    </p:embeddedFont>
    <p:embeddedFont>
      <p:font typeface="Montserrat Medium" panose="00000600000000000000" pitchFamily="2" charset="-52"/>
      <p:regular r:id="rId22"/>
      <p:italic r:id="rId23"/>
    </p:embeddedFont>
    <p:embeddedFont>
      <p:font typeface="Montserrat SemiBold" panose="00000700000000000000" pitchFamily="2" charset="-52"/>
      <p:bold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4" d="100"/>
          <a:sy n="34" d="100"/>
        </p:scale>
        <p:origin x="931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gi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svg"/><Relationship Id="rId7" Type="http://schemas.openxmlformats.org/officeDocument/2006/relationships/image" Target="../media/image19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2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svg"/><Relationship Id="rId7" Type="http://schemas.openxmlformats.org/officeDocument/2006/relationships/image" Target="../media/image6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9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B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95636" y="427693"/>
            <a:ext cx="14861181" cy="913436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16584" y="1028700"/>
            <a:ext cx="796826" cy="86955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30569">
            <a:off x="16801079" y="4721989"/>
            <a:ext cx="676920" cy="85001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505722">
            <a:off x="15761505" y="817603"/>
            <a:ext cx="962819" cy="54268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235089" y="9635968"/>
            <a:ext cx="841010" cy="91776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30569">
            <a:off x="4697362" y="-226086"/>
            <a:ext cx="605539" cy="76038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30569">
            <a:off x="4870353" y="9575918"/>
            <a:ext cx="712118" cy="89421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758897" y="2482665"/>
            <a:ext cx="780413" cy="85164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505722">
            <a:off x="9237698" y="-117236"/>
            <a:ext cx="962819" cy="54268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505722">
            <a:off x="-80808" y="3791165"/>
            <a:ext cx="962819" cy="54268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567628" y="4386796"/>
            <a:ext cx="3139074" cy="5125019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5107131" y="3104931"/>
            <a:ext cx="8419403" cy="3444466"/>
            <a:chOff x="-1" y="-681910"/>
            <a:chExt cx="11225871" cy="4592620"/>
          </a:xfrm>
        </p:grpSpPr>
        <p:sp>
          <p:nvSpPr>
            <p:cNvPr id="14" name="TextBox 14"/>
            <p:cNvSpPr txBox="1"/>
            <p:nvPr/>
          </p:nvSpPr>
          <p:spPr>
            <a:xfrm>
              <a:off x="-1" y="-681910"/>
              <a:ext cx="11225871" cy="36591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676"/>
                </a:lnSpc>
              </a:pPr>
              <a:r>
                <a:rPr lang="en-US" sz="9705" dirty="0" err="1">
                  <a:solidFill>
                    <a:srgbClr val="494949"/>
                  </a:solidFill>
                  <a:latin typeface="Montserrat Medium" pitchFamily="2" charset="-52"/>
                </a:rPr>
                <a:t>Интересная</a:t>
              </a:r>
              <a:r>
                <a:rPr lang="en-US" sz="9705" dirty="0">
                  <a:solidFill>
                    <a:srgbClr val="494949"/>
                  </a:solidFill>
                  <a:latin typeface="Montserrat Medium" pitchFamily="2" charset="-52"/>
                </a:rPr>
                <a:t> </a:t>
              </a:r>
              <a:r>
                <a:rPr lang="en-US" sz="9705" dirty="0" err="1">
                  <a:solidFill>
                    <a:srgbClr val="494949"/>
                  </a:solidFill>
                  <a:latin typeface="Montserrat Medium" pitchFamily="2" charset="-52"/>
                </a:rPr>
                <a:t>экология</a:t>
              </a:r>
              <a:r>
                <a:rPr lang="en-US" sz="9705" dirty="0">
                  <a:solidFill>
                    <a:srgbClr val="494949"/>
                  </a:solidFill>
                  <a:latin typeface="Montserrat Medium" pitchFamily="2" charset="-52"/>
                </a:rPr>
                <a:t> 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23343" y="3175380"/>
              <a:ext cx="8979186" cy="7353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94"/>
                </a:lnSpc>
              </a:pPr>
              <a:r>
                <a:rPr lang="ru-RU" sz="3745" dirty="0">
                  <a:solidFill>
                    <a:srgbClr val="494949"/>
                  </a:solidFill>
                  <a:latin typeface="Montserrat" pitchFamily="2" charset="-52"/>
                </a:rPr>
                <a:t>Поможем планете вместе</a:t>
              </a:r>
              <a:endParaRPr lang="en-US" sz="3745" dirty="0">
                <a:solidFill>
                  <a:srgbClr val="494949"/>
                </a:solidFill>
                <a:latin typeface="Montserrat" pitchFamily="2" charset="-52"/>
              </a:endParaRPr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3926965" y="4859195"/>
            <a:ext cx="2831932" cy="485148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4129045" y="4062505"/>
            <a:ext cx="2427772" cy="28289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BB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713410" y="576318"/>
            <a:ext cx="14861181" cy="913436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520050" y="6735776"/>
            <a:ext cx="9247900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sz="3800" dirty="0" err="1">
                <a:solidFill>
                  <a:srgbClr val="494949"/>
                </a:solidFill>
                <a:latin typeface="Montserrat"/>
              </a:rPr>
              <a:t>Антуан</a:t>
            </a:r>
            <a:r>
              <a:rPr lang="en-US" sz="3800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3800" dirty="0" err="1">
                <a:solidFill>
                  <a:srgbClr val="494949"/>
                </a:solidFill>
                <a:latin typeface="Montserrat"/>
              </a:rPr>
              <a:t>Де</a:t>
            </a:r>
            <a:r>
              <a:rPr lang="en-US" sz="3800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3800" dirty="0" err="1">
                <a:solidFill>
                  <a:srgbClr val="494949"/>
                </a:solidFill>
                <a:latin typeface="Montserrat"/>
              </a:rPr>
              <a:t>Сент</a:t>
            </a:r>
            <a:r>
              <a:rPr lang="en-US" sz="3800" dirty="0">
                <a:solidFill>
                  <a:srgbClr val="494949"/>
                </a:solidFill>
                <a:latin typeface="Montserrat"/>
              </a:rPr>
              <a:t> – </a:t>
            </a:r>
            <a:r>
              <a:rPr lang="en-US" sz="3800" dirty="0" err="1">
                <a:solidFill>
                  <a:srgbClr val="494949"/>
                </a:solidFill>
                <a:latin typeface="Montserrat"/>
              </a:rPr>
              <a:t>Экзюпери</a:t>
            </a:r>
            <a:endParaRPr lang="en-US" sz="3800" dirty="0">
              <a:solidFill>
                <a:srgbClr val="494949"/>
              </a:solidFill>
              <a:latin typeface="Montserra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67238" y="3342279"/>
            <a:ext cx="12233305" cy="312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3"/>
              </a:lnSpc>
            </a:pPr>
            <a:r>
              <a:rPr lang="en-US" sz="5160" dirty="0">
                <a:solidFill>
                  <a:srgbClr val="494949"/>
                </a:solidFill>
                <a:latin typeface="Montserrat Medium" pitchFamily="2" charset="-52"/>
              </a:rPr>
              <a:t>«</a:t>
            </a:r>
            <a:r>
              <a:rPr lang="en-US" sz="5160" dirty="0" err="1">
                <a:solidFill>
                  <a:srgbClr val="494949"/>
                </a:solidFill>
                <a:latin typeface="Montserrat Medium" pitchFamily="2" charset="-52"/>
              </a:rPr>
              <a:t>Есть</a:t>
            </a:r>
            <a:r>
              <a:rPr lang="en-US" sz="5160" dirty="0">
                <a:solidFill>
                  <a:srgbClr val="494949"/>
                </a:solidFill>
                <a:latin typeface="Montserrat Medium" pitchFamily="2" charset="-52"/>
              </a:rPr>
              <a:t> </a:t>
            </a:r>
            <a:r>
              <a:rPr lang="en-US" sz="5160" dirty="0" err="1">
                <a:solidFill>
                  <a:srgbClr val="494949"/>
                </a:solidFill>
                <a:latin typeface="Montserrat Medium" pitchFamily="2" charset="-52"/>
              </a:rPr>
              <a:t>такое</a:t>
            </a:r>
            <a:r>
              <a:rPr lang="en-US" sz="5160" dirty="0">
                <a:solidFill>
                  <a:srgbClr val="494949"/>
                </a:solidFill>
                <a:latin typeface="Montserrat Medium" pitchFamily="2" charset="-52"/>
              </a:rPr>
              <a:t> </a:t>
            </a:r>
            <a:r>
              <a:rPr lang="en-US" sz="5160" dirty="0" err="1">
                <a:solidFill>
                  <a:srgbClr val="494949"/>
                </a:solidFill>
                <a:latin typeface="Montserrat Medium" pitchFamily="2" charset="-52"/>
              </a:rPr>
              <a:t>твердое</a:t>
            </a:r>
            <a:r>
              <a:rPr lang="en-US" sz="5160" dirty="0">
                <a:solidFill>
                  <a:srgbClr val="494949"/>
                </a:solidFill>
                <a:latin typeface="Montserrat Medium" pitchFamily="2" charset="-52"/>
              </a:rPr>
              <a:t> </a:t>
            </a:r>
            <a:r>
              <a:rPr lang="en-US" sz="5160" dirty="0" err="1">
                <a:solidFill>
                  <a:srgbClr val="494949"/>
                </a:solidFill>
                <a:latin typeface="Montserrat Medium" pitchFamily="2" charset="-52"/>
              </a:rPr>
              <a:t>правило</a:t>
            </a:r>
            <a:r>
              <a:rPr lang="en-US" sz="5160" dirty="0">
                <a:solidFill>
                  <a:srgbClr val="494949"/>
                </a:solidFill>
                <a:latin typeface="Montserrat Medium" pitchFamily="2" charset="-52"/>
              </a:rPr>
              <a:t>: </a:t>
            </a:r>
            <a:r>
              <a:rPr lang="en-US" sz="5160" dirty="0" err="1">
                <a:solidFill>
                  <a:srgbClr val="494949"/>
                </a:solidFill>
                <a:latin typeface="Montserrat Medium" pitchFamily="2" charset="-52"/>
              </a:rPr>
              <a:t>встал</a:t>
            </a:r>
            <a:r>
              <a:rPr lang="en-US" sz="5160" dirty="0">
                <a:solidFill>
                  <a:srgbClr val="494949"/>
                </a:solidFill>
                <a:latin typeface="Montserrat Medium" pitchFamily="2" charset="-52"/>
              </a:rPr>
              <a:t> </a:t>
            </a:r>
            <a:r>
              <a:rPr lang="en-US" sz="5160" dirty="0" err="1">
                <a:solidFill>
                  <a:srgbClr val="494949"/>
                </a:solidFill>
                <a:latin typeface="Montserrat Medium" pitchFamily="2" charset="-52"/>
              </a:rPr>
              <a:t>поутру</a:t>
            </a:r>
            <a:r>
              <a:rPr lang="en-US" sz="5160" dirty="0">
                <a:solidFill>
                  <a:srgbClr val="494949"/>
                </a:solidFill>
                <a:latin typeface="Montserrat Medium" pitchFamily="2" charset="-52"/>
              </a:rPr>
              <a:t>, </a:t>
            </a:r>
            <a:r>
              <a:rPr lang="en-US" sz="5160" dirty="0" err="1">
                <a:solidFill>
                  <a:srgbClr val="494949"/>
                </a:solidFill>
                <a:latin typeface="Montserrat Medium" pitchFamily="2" charset="-52"/>
              </a:rPr>
              <a:t>умылся</a:t>
            </a:r>
            <a:r>
              <a:rPr lang="en-US" sz="5160" dirty="0">
                <a:solidFill>
                  <a:srgbClr val="494949"/>
                </a:solidFill>
                <a:latin typeface="Montserrat Medium" pitchFamily="2" charset="-52"/>
              </a:rPr>
              <a:t>, </a:t>
            </a:r>
            <a:r>
              <a:rPr lang="en-US" sz="5160" dirty="0" err="1">
                <a:solidFill>
                  <a:srgbClr val="494949"/>
                </a:solidFill>
                <a:latin typeface="Montserrat Medium" pitchFamily="2" charset="-52"/>
              </a:rPr>
              <a:t>привел</a:t>
            </a:r>
            <a:r>
              <a:rPr lang="en-US" sz="5160" dirty="0">
                <a:solidFill>
                  <a:srgbClr val="494949"/>
                </a:solidFill>
                <a:latin typeface="Montserrat Medium" pitchFamily="2" charset="-52"/>
              </a:rPr>
              <a:t> </a:t>
            </a:r>
            <a:r>
              <a:rPr lang="en-US" sz="5160" dirty="0" err="1">
                <a:solidFill>
                  <a:srgbClr val="494949"/>
                </a:solidFill>
                <a:latin typeface="Montserrat Medium" pitchFamily="2" charset="-52"/>
              </a:rPr>
              <a:t>себя</a:t>
            </a:r>
            <a:r>
              <a:rPr lang="en-US" sz="5160" dirty="0">
                <a:solidFill>
                  <a:srgbClr val="494949"/>
                </a:solidFill>
                <a:latin typeface="Montserrat Medium" pitchFamily="2" charset="-52"/>
              </a:rPr>
              <a:t> в </a:t>
            </a:r>
            <a:r>
              <a:rPr lang="en-US" sz="5160" dirty="0" err="1">
                <a:solidFill>
                  <a:srgbClr val="494949"/>
                </a:solidFill>
                <a:latin typeface="Montserrat Medium" pitchFamily="2" charset="-52"/>
              </a:rPr>
              <a:t>порядок</a:t>
            </a:r>
            <a:r>
              <a:rPr lang="en-US" sz="5160" dirty="0">
                <a:solidFill>
                  <a:srgbClr val="494949"/>
                </a:solidFill>
                <a:latin typeface="Montserrat Medium" pitchFamily="2" charset="-52"/>
              </a:rPr>
              <a:t> и </a:t>
            </a:r>
            <a:r>
              <a:rPr lang="en-US" sz="5160" dirty="0" err="1">
                <a:solidFill>
                  <a:srgbClr val="494949"/>
                </a:solidFill>
                <a:latin typeface="Montserrat Medium" pitchFamily="2" charset="-52"/>
              </a:rPr>
              <a:t>сразу</a:t>
            </a:r>
            <a:r>
              <a:rPr lang="en-US" sz="5160" dirty="0">
                <a:solidFill>
                  <a:srgbClr val="494949"/>
                </a:solidFill>
                <a:latin typeface="Montserrat Medium" pitchFamily="2" charset="-52"/>
              </a:rPr>
              <a:t> </a:t>
            </a:r>
            <a:r>
              <a:rPr lang="en-US" sz="5160" dirty="0" err="1">
                <a:solidFill>
                  <a:srgbClr val="494949"/>
                </a:solidFill>
                <a:latin typeface="Montserrat Medium" pitchFamily="2" charset="-52"/>
              </a:rPr>
              <a:t>же</a:t>
            </a:r>
            <a:r>
              <a:rPr lang="en-US" sz="5160" dirty="0">
                <a:solidFill>
                  <a:srgbClr val="494949"/>
                </a:solidFill>
                <a:latin typeface="Montserrat Medium" pitchFamily="2" charset="-52"/>
              </a:rPr>
              <a:t> </a:t>
            </a:r>
            <a:r>
              <a:rPr lang="en-US" sz="5160" dirty="0" err="1">
                <a:solidFill>
                  <a:srgbClr val="494949"/>
                </a:solidFill>
                <a:latin typeface="Montserrat Medium" pitchFamily="2" charset="-52"/>
              </a:rPr>
              <a:t>приведи</a:t>
            </a:r>
            <a:r>
              <a:rPr lang="en-US" sz="5160" dirty="0">
                <a:solidFill>
                  <a:srgbClr val="494949"/>
                </a:solidFill>
                <a:latin typeface="Montserrat Medium" pitchFamily="2" charset="-52"/>
              </a:rPr>
              <a:t> в </a:t>
            </a:r>
            <a:r>
              <a:rPr lang="en-US" sz="5160" dirty="0" err="1">
                <a:solidFill>
                  <a:srgbClr val="494949"/>
                </a:solidFill>
                <a:latin typeface="Montserrat Medium" pitchFamily="2" charset="-52"/>
              </a:rPr>
              <a:t>порядок</a:t>
            </a:r>
            <a:r>
              <a:rPr lang="en-US" sz="5160" dirty="0">
                <a:solidFill>
                  <a:srgbClr val="494949"/>
                </a:solidFill>
                <a:latin typeface="Montserrat Medium" pitchFamily="2" charset="-52"/>
              </a:rPr>
              <a:t> </a:t>
            </a:r>
            <a:r>
              <a:rPr lang="en-US" sz="5160" dirty="0" err="1">
                <a:solidFill>
                  <a:srgbClr val="494949"/>
                </a:solidFill>
                <a:latin typeface="Montserrat Medium" pitchFamily="2" charset="-52"/>
              </a:rPr>
              <a:t>свою</a:t>
            </a:r>
            <a:r>
              <a:rPr lang="en-US" sz="5160" dirty="0">
                <a:solidFill>
                  <a:srgbClr val="494949"/>
                </a:solidFill>
                <a:latin typeface="Montserrat Medium" pitchFamily="2" charset="-52"/>
              </a:rPr>
              <a:t> </a:t>
            </a:r>
            <a:r>
              <a:rPr lang="en-US" sz="5160" dirty="0" err="1">
                <a:solidFill>
                  <a:srgbClr val="494949"/>
                </a:solidFill>
                <a:latin typeface="Montserrat Medium" pitchFamily="2" charset="-52"/>
              </a:rPr>
              <a:t>планету</a:t>
            </a:r>
            <a:r>
              <a:rPr lang="en-US" sz="5160" dirty="0">
                <a:solidFill>
                  <a:srgbClr val="494949"/>
                </a:solidFill>
                <a:latin typeface="Montserrat Medium" pitchFamily="2" charset="-52"/>
              </a:rPr>
              <a:t>»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05722">
            <a:off x="1232000" y="8424554"/>
            <a:ext cx="962819" cy="54268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758897" y="2482665"/>
            <a:ext cx="780413" cy="85164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530569">
            <a:off x="690240" y="5693328"/>
            <a:ext cx="676920" cy="85001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23203" y="1631023"/>
            <a:ext cx="780413" cy="85164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5794177" y="8356920"/>
            <a:ext cx="780413" cy="85164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05722">
            <a:off x="15312768" y="1020710"/>
            <a:ext cx="962819" cy="54268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05722">
            <a:off x="17573883" y="6227698"/>
            <a:ext cx="962819" cy="54268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05722">
            <a:off x="5166538" y="-33995"/>
            <a:ext cx="962819" cy="54268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530569">
            <a:off x="7425474" y="9757659"/>
            <a:ext cx="676920" cy="85001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530569">
            <a:off x="10381355" y="-320674"/>
            <a:ext cx="676920" cy="850014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39173" y="9710682"/>
            <a:ext cx="780413" cy="851641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530569">
            <a:off x="-109303" y="623296"/>
            <a:ext cx="676920" cy="8500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D2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05722">
            <a:off x="1063273" y="8884009"/>
            <a:ext cx="962819" cy="54268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004496" y="1028700"/>
            <a:ext cx="780413" cy="851641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02551" y="6562560"/>
            <a:ext cx="7986973" cy="1547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0"/>
              </a:lnSpc>
            </a:pPr>
            <a:r>
              <a:rPr lang="en-US" sz="3200" dirty="0" err="1">
                <a:solidFill>
                  <a:srgbClr val="494949"/>
                </a:solidFill>
                <a:latin typeface="Montserrat" pitchFamily="2" charset="-52"/>
              </a:rPr>
              <a:t>Каждый</a:t>
            </a:r>
            <a:r>
              <a:rPr lang="en-US" sz="3200" dirty="0">
                <a:solidFill>
                  <a:srgbClr val="494949"/>
                </a:solidFill>
                <a:latin typeface="Montserrat" pitchFamily="2" charset="-52"/>
              </a:rPr>
              <a:t> </a:t>
            </a:r>
            <a:r>
              <a:rPr lang="en-US" sz="3200" dirty="0" err="1">
                <a:solidFill>
                  <a:srgbClr val="494949"/>
                </a:solidFill>
                <a:latin typeface="Montserrat" pitchFamily="2" charset="-52"/>
              </a:rPr>
              <a:t>год</a:t>
            </a:r>
            <a:r>
              <a:rPr lang="en-US" sz="3200" dirty="0">
                <a:solidFill>
                  <a:srgbClr val="494949"/>
                </a:solidFill>
                <a:latin typeface="Montserrat" pitchFamily="2" charset="-52"/>
              </a:rPr>
              <a:t> в </a:t>
            </a:r>
            <a:r>
              <a:rPr lang="en-US" sz="3200" dirty="0" err="1">
                <a:solidFill>
                  <a:srgbClr val="494949"/>
                </a:solidFill>
                <a:latin typeface="Montserrat" pitchFamily="2" charset="-52"/>
              </a:rPr>
              <a:t>мире</a:t>
            </a:r>
            <a:r>
              <a:rPr lang="en-US" sz="3200" dirty="0">
                <a:solidFill>
                  <a:srgbClr val="494949"/>
                </a:solidFill>
                <a:latin typeface="Montserrat" pitchFamily="2" charset="-52"/>
              </a:rPr>
              <a:t> </a:t>
            </a:r>
            <a:r>
              <a:rPr lang="en-US" sz="3200" dirty="0" err="1">
                <a:solidFill>
                  <a:srgbClr val="494949"/>
                </a:solidFill>
                <a:latin typeface="Montserrat" pitchFamily="2" charset="-52"/>
              </a:rPr>
              <a:t>производится</a:t>
            </a:r>
            <a:r>
              <a:rPr lang="en-US" sz="3200" dirty="0">
                <a:solidFill>
                  <a:srgbClr val="494949"/>
                </a:solidFill>
                <a:latin typeface="Montserrat" pitchFamily="2" charset="-52"/>
              </a:rPr>
              <a:t> </a:t>
            </a:r>
            <a:r>
              <a:rPr lang="en-US" sz="3200" dirty="0" err="1">
                <a:solidFill>
                  <a:srgbClr val="494949"/>
                </a:solidFill>
                <a:latin typeface="Montserrat" pitchFamily="2" charset="-52"/>
              </a:rPr>
              <a:t>около</a:t>
            </a:r>
            <a:r>
              <a:rPr lang="en-US" sz="3200" dirty="0">
                <a:solidFill>
                  <a:srgbClr val="494949"/>
                </a:solidFill>
                <a:latin typeface="Montserrat" pitchFamily="2" charset="-52"/>
              </a:rPr>
              <a:t> 2 </a:t>
            </a:r>
            <a:r>
              <a:rPr lang="en-US" sz="3200" dirty="0" err="1">
                <a:solidFill>
                  <a:srgbClr val="494949"/>
                </a:solidFill>
                <a:latin typeface="Montserrat" pitchFamily="2" charset="-52"/>
              </a:rPr>
              <a:t>миллиардов</a:t>
            </a:r>
            <a:r>
              <a:rPr lang="en-US" sz="3200" dirty="0">
                <a:solidFill>
                  <a:srgbClr val="494949"/>
                </a:solidFill>
                <a:latin typeface="Montserrat" pitchFamily="2" charset="-52"/>
              </a:rPr>
              <a:t> </a:t>
            </a:r>
            <a:r>
              <a:rPr lang="en-US" sz="3200" dirty="0" err="1">
                <a:solidFill>
                  <a:srgbClr val="494949"/>
                </a:solidFill>
                <a:latin typeface="Montserrat" pitchFamily="2" charset="-52"/>
              </a:rPr>
              <a:t>тонн</a:t>
            </a:r>
            <a:r>
              <a:rPr lang="en-US" sz="3200" dirty="0">
                <a:solidFill>
                  <a:srgbClr val="494949"/>
                </a:solidFill>
                <a:latin typeface="Montserrat" pitchFamily="2" charset="-52"/>
              </a:rPr>
              <a:t> </a:t>
            </a:r>
            <a:r>
              <a:rPr lang="en-US" sz="3200" dirty="0" err="1">
                <a:solidFill>
                  <a:srgbClr val="494949"/>
                </a:solidFill>
                <a:latin typeface="Montserrat" pitchFamily="2" charset="-52"/>
              </a:rPr>
              <a:t>отходов</a:t>
            </a:r>
            <a:r>
              <a:rPr lang="en-US" sz="3200" dirty="0">
                <a:solidFill>
                  <a:srgbClr val="494949"/>
                </a:solidFill>
                <a:latin typeface="Montserrat" pitchFamily="2" charset="-52"/>
              </a:rPr>
              <a:t>, </a:t>
            </a:r>
            <a:r>
              <a:rPr lang="en-US" sz="3200" dirty="0" err="1">
                <a:solidFill>
                  <a:srgbClr val="494949"/>
                </a:solidFill>
                <a:latin typeface="Montserrat" pitchFamily="2" charset="-52"/>
              </a:rPr>
              <a:t>которые</a:t>
            </a:r>
            <a:r>
              <a:rPr lang="en-US" sz="3200" dirty="0">
                <a:solidFill>
                  <a:srgbClr val="494949"/>
                </a:solidFill>
                <a:latin typeface="Montserrat" pitchFamily="2" charset="-52"/>
              </a:rPr>
              <a:t> </a:t>
            </a:r>
            <a:r>
              <a:rPr lang="en-US" sz="3200" dirty="0" err="1">
                <a:solidFill>
                  <a:srgbClr val="494949"/>
                </a:solidFill>
                <a:latin typeface="Montserrat" pitchFamily="2" charset="-52"/>
              </a:rPr>
              <a:t>попадают</a:t>
            </a:r>
            <a:r>
              <a:rPr lang="en-US" sz="3200" dirty="0">
                <a:solidFill>
                  <a:srgbClr val="494949"/>
                </a:solidFill>
                <a:latin typeface="Montserrat" pitchFamily="2" charset="-52"/>
              </a:rPr>
              <a:t> в </a:t>
            </a:r>
            <a:r>
              <a:rPr lang="en-US" sz="3200" dirty="0" err="1">
                <a:solidFill>
                  <a:srgbClr val="494949"/>
                </a:solidFill>
                <a:latin typeface="Montserrat" pitchFamily="2" charset="-52"/>
              </a:rPr>
              <a:t>природу</a:t>
            </a:r>
            <a:endParaRPr lang="en-US" sz="3200" dirty="0">
              <a:solidFill>
                <a:srgbClr val="494949"/>
              </a:solidFill>
              <a:latin typeface="Montserrat" pitchFamily="2" charset="-5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02551" y="1861291"/>
            <a:ext cx="7986973" cy="374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20"/>
              </a:lnSpc>
            </a:pPr>
            <a:r>
              <a:rPr lang="en-US" sz="6100" dirty="0" err="1">
                <a:solidFill>
                  <a:srgbClr val="494949"/>
                </a:solidFill>
                <a:latin typeface="Montserrat Medium" pitchFamily="2" charset="-52"/>
              </a:rPr>
              <a:t>Нужно</a:t>
            </a:r>
            <a:r>
              <a:rPr lang="en-US" sz="6100" dirty="0">
                <a:solidFill>
                  <a:srgbClr val="494949"/>
                </a:solidFill>
                <a:latin typeface="Montserrat Medium" pitchFamily="2" charset="-52"/>
              </a:rPr>
              <a:t> </a:t>
            </a:r>
            <a:r>
              <a:rPr lang="en-US" sz="6100" dirty="0" err="1">
                <a:solidFill>
                  <a:srgbClr val="494949"/>
                </a:solidFill>
                <a:latin typeface="Montserrat Medium" pitchFamily="2" charset="-52"/>
              </a:rPr>
              <a:t>бережно</a:t>
            </a:r>
            <a:r>
              <a:rPr lang="en-US" sz="6100" dirty="0">
                <a:solidFill>
                  <a:srgbClr val="494949"/>
                </a:solidFill>
                <a:latin typeface="Montserrat Medium" pitchFamily="2" charset="-52"/>
              </a:rPr>
              <a:t> </a:t>
            </a:r>
            <a:r>
              <a:rPr lang="en-US" sz="6100" dirty="0" err="1">
                <a:solidFill>
                  <a:srgbClr val="494949"/>
                </a:solidFill>
                <a:latin typeface="Montserrat Medium" pitchFamily="2" charset="-52"/>
              </a:rPr>
              <a:t>относиться</a:t>
            </a:r>
            <a:r>
              <a:rPr lang="en-US" sz="6100" dirty="0">
                <a:solidFill>
                  <a:srgbClr val="494949"/>
                </a:solidFill>
                <a:latin typeface="Montserrat Medium" pitchFamily="2" charset="-52"/>
              </a:rPr>
              <a:t> к </a:t>
            </a:r>
            <a:r>
              <a:rPr lang="en-US" sz="6100" dirty="0" err="1">
                <a:solidFill>
                  <a:srgbClr val="494949"/>
                </a:solidFill>
                <a:latin typeface="Montserrat Medium" pitchFamily="2" charset="-52"/>
              </a:rPr>
              <a:t>природе</a:t>
            </a:r>
            <a:r>
              <a:rPr lang="en-US" sz="6100" dirty="0">
                <a:solidFill>
                  <a:srgbClr val="494949"/>
                </a:solidFill>
                <a:latin typeface="Montserrat Medium" pitchFamily="2" charset="-52"/>
              </a:rPr>
              <a:t> и </a:t>
            </a:r>
            <a:r>
              <a:rPr lang="en-US" sz="6100" dirty="0" err="1">
                <a:solidFill>
                  <a:srgbClr val="494949"/>
                </a:solidFill>
                <a:latin typeface="Montserrat Medium" pitchFamily="2" charset="-52"/>
              </a:rPr>
              <a:t>ко</a:t>
            </a:r>
            <a:r>
              <a:rPr lang="en-US" sz="6100" dirty="0">
                <a:solidFill>
                  <a:srgbClr val="494949"/>
                </a:solidFill>
                <a:latin typeface="Montserrat Medium" pitchFamily="2" charset="-52"/>
              </a:rPr>
              <a:t> </a:t>
            </a:r>
            <a:r>
              <a:rPr lang="en-US" sz="6100" dirty="0" err="1">
                <a:solidFill>
                  <a:srgbClr val="494949"/>
                </a:solidFill>
                <a:latin typeface="Montserrat Medium" pitchFamily="2" charset="-52"/>
              </a:rPr>
              <a:t>всем</a:t>
            </a:r>
            <a:r>
              <a:rPr lang="en-US" sz="6100" dirty="0">
                <a:solidFill>
                  <a:srgbClr val="494949"/>
                </a:solidFill>
                <a:latin typeface="Montserrat Medium" pitchFamily="2" charset="-52"/>
              </a:rPr>
              <a:t> </a:t>
            </a:r>
            <a:r>
              <a:rPr lang="en-US" sz="6100" dirty="0" err="1">
                <a:solidFill>
                  <a:srgbClr val="494949"/>
                </a:solidFill>
                <a:latin typeface="Montserrat Medium" pitchFamily="2" charset="-52"/>
              </a:rPr>
              <a:t>ее</a:t>
            </a:r>
            <a:r>
              <a:rPr lang="en-US" sz="6100" dirty="0">
                <a:solidFill>
                  <a:srgbClr val="494949"/>
                </a:solidFill>
                <a:latin typeface="Montserrat Medium" pitchFamily="2" charset="-52"/>
              </a:rPr>
              <a:t> </a:t>
            </a:r>
            <a:r>
              <a:rPr lang="en-US" sz="6100" dirty="0" err="1">
                <a:solidFill>
                  <a:srgbClr val="494949"/>
                </a:solidFill>
                <a:latin typeface="Montserrat Medium" pitchFamily="2" charset="-52"/>
              </a:rPr>
              <a:t>богатствам</a:t>
            </a:r>
            <a:r>
              <a:rPr lang="en-US" sz="6100" dirty="0">
                <a:solidFill>
                  <a:srgbClr val="494949"/>
                </a:solidFill>
                <a:latin typeface="Montserrat Medium" pitchFamily="2" charset="-52"/>
              </a:rPr>
              <a:t>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0CB68BF-0893-2A9C-8501-83F4503A6A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400" y="1952797"/>
            <a:ext cx="8239507" cy="74673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B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30569">
            <a:off x="14828964" y="7369548"/>
            <a:ext cx="676920" cy="85001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30569">
            <a:off x="1588917" y="1319475"/>
            <a:ext cx="676920" cy="85001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30569">
            <a:off x="15849218" y="7841533"/>
            <a:ext cx="676920" cy="85001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30569">
            <a:off x="2388460" y="2321571"/>
            <a:ext cx="676920" cy="85001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301127" y="2726106"/>
            <a:ext cx="5862090" cy="599194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625805" y="1395089"/>
            <a:ext cx="3522838" cy="270297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17746" y="6946163"/>
            <a:ext cx="3117382" cy="2670888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3969077" y="514350"/>
            <a:ext cx="10349846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60"/>
              </a:lnSpc>
            </a:pPr>
            <a:r>
              <a:rPr lang="en-US" sz="6800" dirty="0">
                <a:solidFill>
                  <a:srgbClr val="004AAD"/>
                </a:solidFill>
                <a:latin typeface="Montserrat Bold" pitchFamily="2" charset="-52"/>
              </a:rPr>
              <a:t>ЗАКОНЫ ЭКОЛОГИИ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0" y="4960080"/>
            <a:ext cx="6725563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2"/>
              </a:lnSpc>
              <a:spcBef>
                <a:spcPct val="0"/>
              </a:spcBef>
            </a:pPr>
            <a:r>
              <a:rPr lang="en-US" sz="5002" dirty="0" err="1">
                <a:solidFill>
                  <a:srgbClr val="494949"/>
                </a:solidFill>
                <a:latin typeface="Montserrat"/>
              </a:rPr>
              <a:t>Всё</a:t>
            </a:r>
            <a:r>
              <a:rPr lang="en-US" sz="5002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5002" dirty="0" err="1">
                <a:solidFill>
                  <a:srgbClr val="494949"/>
                </a:solidFill>
                <a:latin typeface="Montserrat"/>
              </a:rPr>
              <a:t>связано</a:t>
            </a:r>
            <a:r>
              <a:rPr lang="en-US" sz="5002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5002" dirty="0" err="1">
                <a:solidFill>
                  <a:srgbClr val="494949"/>
                </a:solidFill>
                <a:latin typeface="Montserrat"/>
              </a:rPr>
              <a:t>со</a:t>
            </a:r>
            <a:r>
              <a:rPr lang="en-US" sz="5002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5002" dirty="0" err="1">
                <a:solidFill>
                  <a:srgbClr val="494949"/>
                </a:solidFill>
                <a:latin typeface="Montserrat"/>
              </a:rPr>
              <a:t>всем</a:t>
            </a:r>
            <a:endParaRPr lang="en-US" sz="5002" dirty="0">
              <a:solidFill>
                <a:srgbClr val="494949"/>
              </a:solidFill>
              <a:latin typeface="Montserra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486400" y="8951676"/>
            <a:ext cx="8591550" cy="649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05"/>
              </a:lnSpc>
              <a:spcBef>
                <a:spcPct val="0"/>
              </a:spcBef>
            </a:pPr>
            <a:r>
              <a:rPr lang="en-US" sz="4400" dirty="0" err="1">
                <a:solidFill>
                  <a:srgbClr val="494949"/>
                </a:solidFill>
                <a:latin typeface="Montserrat"/>
              </a:rPr>
              <a:t>Всё</a:t>
            </a:r>
            <a:r>
              <a:rPr lang="en-US" sz="4400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4400" dirty="0" err="1">
                <a:solidFill>
                  <a:srgbClr val="494949"/>
                </a:solidFill>
                <a:latin typeface="Montserrat"/>
              </a:rPr>
              <a:t>должно</a:t>
            </a:r>
            <a:r>
              <a:rPr lang="en-US" sz="4400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4400" dirty="0" err="1">
                <a:solidFill>
                  <a:srgbClr val="494949"/>
                </a:solidFill>
                <a:latin typeface="Montserrat"/>
              </a:rPr>
              <a:t>куда-то</a:t>
            </a:r>
            <a:r>
              <a:rPr lang="en-US" sz="4400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4400" dirty="0" err="1">
                <a:solidFill>
                  <a:srgbClr val="494949"/>
                </a:solidFill>
                <a:latin typeface="Montserrat"/>
              </a:rPr>
              <a:t>деваться</a:t>
            </a:r>
            <a:endParaRPr lang="en-US" sz="4400" dirty="0">
              <a:solidFill>
                <a:srgbClr val="494949"/>
              </a:solidFill>
              <a:latin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715008" y="5036280"/>
            <a:ext cx="6572992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17"/>
              </a:lnSpc>
              <a:spcBef>
                <a:spcPct val="0"/>
              </a:spcBef>
            </a:pPr>
            <a:r>
              <a:rPr lang="en-US" sz="4800" dirty="0" err="1">
                <a:solidFill>
                  <a:srgbClr val="494949"/>
                </a:solidFill>
                <a:latin typeface="Montserrat"/>
              </a:rPr>
              <a:t>Ничто</a:t>
            </a:r>
            <a:r>
              <a:rPr lang="en-US" sz="4800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4800" dirty="0" err="1">
                <a:solidFill>
                  <a:srgbClr val="494949"/>
                </a:solidFill>
                <a:latin typeface="Montserrat"/>
              </a:rPr>
              <a:t>не</a:t>
            </a:r>
            <a:r>
              <a:rPr lang="en-US" sz="4800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4800" dirty="0" err="1">
                <a:solidFill>
                  <a:srgbClr val="494949"/>
                </a:solidFill>
                <a:latin typeface="Montserrat"/>
              </a:rPr>
              <a:t>даётся</a:t>
            </a:r>
            <a:r>
              <a:rPr lang="en-US" sz="4800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4800" dirty="0" err="1">
                <a:solidFill>
                  <a:srgbClr val="494949"/>
                </a:solidFill>
                <a:latin typeface="Montserrat"/>
              </a:rPr>
              <a:t>даром</a:t>
            </a:r>
            <a:endParaRPr lang="en-US" sz="4800" dirty="0">
              <a:solidFill>
                <a:srgbClr val="494949"/>
              </a:solidFill>
              <a:latin typeface="Montserra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143120" y="1747946"/>
            <a:ext cx="8178105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28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494949"/>
                </a:solidFill>
                <a:latin typeface="Montserrat"/>
              </a:rPr>
              <a:t>Природа</a:t>
            </a:r>
            <a:r>
              <a:rPr lang="en-US" sz="5400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5400" dirty="0" err="1">
                <a:solidFill>
                  <a:srgbClr val="494949"/>
                </a:solidFill>
                <a:latin typeface="Montserrat"/>
              </a:rPr>
              <a:t>знает</a:t>
            </a:r>
            <a:r>
              <a:rPr lang="en-US" sz="5400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5400" dirty="0" err="1">
                <a:solidFill>
                  <a:srgbClr val="494949"/>
                </a:solidFill>
                <a:latin typeface="Montserrat"/>
              </a:rPr>
              <a:t>лучше</a:t>
            </a:r>
            <a:endParaRPr lang="en-US" sz="5400" dirty="0">
              <a:solidFill>
                <a:srgbClr val="494949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30569">
            <a:off x="17630343" y="722062"/>
            <a:ext cx="676920" cy="85001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30569">
            <a:off x="690240" y="5151383"/>
            <a:ext cx="676920" cy="85001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91769" y="2667000"/>
            <a:ext cx="9988838" cy="495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79"/>
              </a:lnSpc>
              <a:spcBef>
                <a:spcPct val="0"/>
              </a:spcBef>
            </a:pPr>
            <a:r>
              <a:rPr lang="en-US" sz="8149" dirty="0" err="1">
                <a:solidFill>
                  <a:srgbClr val="494949"/>
                </a:solidFill>
                <a:latin typeface="Montserrat Bold"/>
              </a:rPr>
              <a:t>Мусор</a:t>
            </a:r>
            <a:r>
              <a:rPr lang="en-US" sz="8149" dirty="0">
                <a:solidFill>
                  <a:srgbClr val="494949"/>
                </a:solidFill>
                <a:latin typeface="Montserrat Bold"/>
              </a:rPr>
              <a:t> – </a:t>
            </a:r>
            <a:r>
              <a:rPr lang="en-US" sz="8149" dirty="0" err="1">
                <a:solidFill>
                  <a:srgbClr val="494949"/>
                </a:solidFill>
                <a:latin typeface="Montserrat Bold"/>
              </a:rPr>
              <a:t>это</a:t>
            </a:r>
            <a:r>
              <a:rPr lang="en-US" sz="8149" dirty="0">
                <a:solidFill>
                  <a:srgbClr val="494949"/>
                </a:solidFill>
                <a:latin typeface="Montserrat Bold"/>
              </a:rPr>
              <a:t> </a:t>
            </a:r>
            <a:r>
              <a:rPr lang="en-US" sz="8149" dirty="0" err="1">
                <a:solidFill>
                  <a:srgbClr val="494949"/>
                </a:solidFill>
                <a:latin typeface="Montserrat Bold"/>
              </a:rPr>
              <a:t>отходы</a:t>
            </a:r>
            <a:r>
              <a:rPr lang="en-US" sz="8149" dirty="0">
                <a:solidFill>
                  <a:srgbClr val="494949"/>
                </a:solidFill>
                <a:latin typeface="Montserrat Bold"/>
              </a:rPr>
              <a:t>, </a:t>
            </a:r>
            <a:r>
              <a:rPr lang="en-US" sz="8149" dirty="0" err="1">
                <a:solidFill>
                  <a:srgbClr val="494949"/>
                </a:solidFill>
                <a:latin typeface="Montserrat Bold"/>
              </a:rPr>
              <a:t>которые</a:t>
            </a:r>
            <a:r>
              <a:rPr lang="en-US" sz="8149" dirty="0">
                <a:solidFill>
                  <a:srgbClr val="494949"/>
                </a:solidFill>
                <a:latin typeface="Montserrat Bold"/>
              </a:rPr>
              <a:t> </a:t>
            </a:r>
            <a:r>
              <a:rPr lang="en-US" sz="8149" dirty="0" err="1">
                <a:solidFill>
                  <a:srgbClr val="494949"/>
                </a:solidFill>
                <a:latin typeface="Montserrat Bold"/>
              </a:rPr>
              <a:t>мы</a:t>
            </a:r>
            <a:r>
              <a:rPr lang="en-US" sz="8149" dirty="0">
                <a:solidFill>
                  <a:srgbClr val="494949"/>
                </a:solidFill>
                <a:latin typeface="Montserrat Bold"/>
              </a:rPr>
              <a:t> </a:t>
            </a:r>
            <a:r>
              <a:rPr lang="en-US" sz="8149" dirty="0" err="1">
                <a:solidFill>
                  <a:srgbClr val="494949"/>
                </a:solidFill>
                <a:latin typeface="Montserrat Bold"/>
              </a:rPr>
              <a:t>сами</a:t>
            </a:r>
            <a:r>
              <a:rPr lang="en-US" sz="8149" dirty="0">
                <a:solidFill>
                  <a:srgbClr val="494949"/>
                </a:solidFill>
                <a:latin typeface="Montserrat Bold"/>
              </a:rPr>
              <a:t> </a:t>
            </a:r>
            <a:r>
              <a:rPr lang="en-US" sz="8149" dirty="0" err="1">
                <a:solidFill>
                  <a:srgbClr val="494949"/>
                </a:solidFill>
                <a:latin typeface="Montserrat Bold"/>
              </a:rPr>
              <a:t>производим</a:t>
            </a:r>
            <a:endParaRPr lang="en-US" sz="8149" dirty="0">
              <a:solidFill>
                <a:srgbClr val="494949"/>
              </a:solidFill>
              <a:latin typeface="Montserrat Bold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30569">
            <a:off x="14126711" y="9861993"/>
            <a:ext cx="676920" cy="85001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30569">
            <a:off x="11816984" y="8449710"/>
            <a:ext cx="676920" cy="85001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30569">
            <a:off x="953538" y="-221908"/>
            <a:ext cx="676920" cy="85001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30569">
            <a:off x="1353309" y="9638816"/>
            <a:ext cx="676920" cy="85001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30569">
            <a:off x="10942376" y="-425007"/>
            <a:ext cx="676920" cy="85001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78851" y="2068314"/>
            <a:ext cx="5420803" cy="607218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D2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13930" y="3650718"/>
            <a:ext cx="9733103" cy="4214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6841" lvl="1" indent="-428420">
              <a:lnSpc>
                <a:spcPts val="5556"/>
              </a:lnSpc>
              <a:buFont typeface="Arial"/>
              <a:buChar char="•"/>
            </a:pPr>
            <a:r>
              <a:rPr lang="en-US" sz="3968" dirty="0" err="1">
                <a:solidFill>
                  <a:srgbClr val="494949"/>
                </a:solidFill>
                <a:latin typeface="Montserrat" pitchFamily="2" charset="-52"/>
              </a:rPr>
              <a:t>Бумаге</a:t>
            </a:r>
            <a:r>
              <a:rPr lang="en-US" sz="3968" dirty="0">
                <a:solidFill>
                  <a:srgbClr val="494949"/>
                </a:solidFill>
                <a:latin typeface="Montserrat" pitchFamily="2" charset="-52"/>
              </a:rPr>
              <a:t> – </a:t>
            </a:r>
            <a:r>
              <a:rPr lang="en-US" sz="3968" dirty="0" err="1">
                <a:solidFill>
                  <a:srgbClr val="494949"/>
                </a:solidFill>
                <a:latin typeface="Montserrat" pitchFamily="2" charset="-52"/>
              </a:rPr>
              <a:t>до</a:t>
            </a:r>
            <a:r>
              <a:rPr lang="en-US" sz="3968" dirty="0">
                <a:solidFill>
                  <a:srgbClr val="494949"/>
                </a:solidFill>
                <a:latin typeface="Montserrat" pitchFamily="2" charset="-52"/>
              </a:rPr>
              <a:t> 10</a:t>
            </a:r>
            <a:r>
              <a:rPr lang="ru-RU" sz="3968" dirty="0">
                <a:solidFill>
                  <a:srgbClr val="494949"/>
                </a:solidFill>
                <a:latin typeface="Montserrat" pitchFamily="2" charset="-52"/>
              </a:rPr>
              <a:t> лет</a:t>
            </a:r>
            <a:r>
              <a:rPr lang="en-US" sz="3968" dirty="0">
                <a:solidFill>
                  <a:srgbClr val="494949"/>
                </a:solidFill>
                <a:latin typeface="Montserrat" pitchFamily="2" charset="-52"/>
              </a:rPr>
              <a:t>;</a:t>
            </a:r>
          </a:p>
          <a:p>
            <a:pPr marL="856841" lvl="1" indent="-428420">
              <a:lnSpc>
                <a:spcPts val="5556"/>
              </a:lnSpc>
              <a:buFont typeface="Arial"/>
              <a:buChar char="•"/>
            </a:pPr>
            <a:r>
              <a:rPr lang="en-US" sz="3968" dirty="0" err="1">
                <a:solidFill>
                  <a:srgbClr val="494949"/>
                </a:solidFill>
                <a:latin typeface="Montserrat" pitchFamily="2" charset="-52"/>
              </a:rPr>
              <a:t>Консервной</a:t>
            </a:r>
            <a:r>
              <a:rPr lang="en-US" sz="3968" dirty="0">
                <a:solidFill>
                  <a:srgbClr val="494949"/>
                </a:solidFill>
                <a:latin typeface="Montserrat" pitchFamily="2" charset="-52"/>
              </a:rPr>
              <a:t> </a:t>
            </a:r>
            <a:r>
              <a:rPr lang="en-US" sz="3968" dirty="0" err="1">
                <a:solidFill>
                  <a:srgbClr val="494949"/>
                </a:solidFill>
                <a:latin typeface="Montserrat" pitchFamily="2" charset="-52"/>
              </a:rPr>
              <a:t>банке</a:t>
            </a:r>
            <a:r>
              <a:rPr lang="en-US" sz="3968" dirty="0">
                <a:solidFill>
                  <a:srgbClr val="494949"/>
                </a:solidFill>
                <a:latin typeface="Montserrat" pitchFamily="2" charset="-52"/>
              </a:rPr>
              <a:t> – </a:t>
            </a:r>
            <a:r>
              <a:rPr lang="en-US" sz="3968" dirty="0" err="1">
                <a:solidFill>
                  <a:srgbClr val="494949"/>
                </a:solidFill>
                <a:latin typeface="Montserrat" pitchFamily="2" charset="-52"/>
              </a:rPr>
              <a:t>до</a:t>
            </a:r>
            <a:r>
              <a:rPr lang="en-US" sz="3968" dirty="0">
                <a:solidFill>
                  <a:srgbClr val="494949"/>
                </a:solidFill>
                <a:latin typeface="Montserrat" pitchFamily="2" charset="-52"/>
              </a:rPr>
              <a:t> 90 </a:t>
            </a:r>
            <a:r>
              <a:rPr lang="en-US" sz="3968" dirty="0" err="1">
                <a:solidFill>
                  <a:srgbClr val="494949"/>
                </a:solidFill>
                <a:latin typeface="Montserrat" pitchFamily="2" charset="-52"/>
              </a:rPr>
              <a:t>лет</a:t>
            </a:r>
            <a:r>
              <a:rPr lang="en-US" sz="3968" dirty="0">
                <a:solidFill>
                  <a:srgbClr val="494949"/>
                </a:solidFill>
                <a:latin typeface="Montserrat" pitchFamily="2" charset="-52"/>
              </a:rPr>
              <a:t>;</a:t>
            </a:r>
          </a:p>
          <a:p>
            <a:pPr marL="856841" lvl="1" indent="-428420">
              <a:lnSpc>
                <a:spcPts val="5556"/>
              </a:lnSpc>
              <a:buFont typeface="Arial"/>
              <a:buChar char="•"/>
            </a:pPr>
            <a:r>
              <a:rPr lang="en-US" sz="3968" dirty="0" err="1">
                <a:solidFill>
                  <a:srgbClr val="494949"/>
                </a:solidFill>
                <a:latin typeface="Montserrat" pitchFamily="2" charset="-52"/>
              </a:rPr>
              <a:t>Полиэтиленовому</a:t>
            </a:r>
            <a:r>
              <a:rPr lang="en-US" sz="3968" dirty="0">
                <a:solidFill>
                  <a:srgbClr val="494949"/>
                </a:solidFill>
                <a:latin typeface="Montserrat" pitchFamily="2" charset="-52"/>
              </a:rPr>
              <a:t> </a:t>
            </a:r>
            <a:r>
              <a:rPr lang="en-US" sz="3968" dirty="0" err="1">
                <a:solidFill>
                  <a:srgbClr val="494949"/>
                </a:solidFill>
                <a:latin typeface="Montserrat" pitchFamily="2" charset="-52"/>
              </a:rPr>
              <a:t>пакету</a:t>
            </a:r>
            <a:r>
              <a:rPr lang="en-US" sz="3968" dirty="0">
                <a:solidFill>
                  <a:srgbClr val="494949"/>
                </a:solidFill>
                <a:latin typeface="Montserrat" pitchFamily="2" charset="-52"/>
              </a:rPr>
              <a:t> – </a:t>
            </a:r>
            <a:r>
              <a:rPr lang="en-US" sz="3968" dirty="0" err="1">
                <a:solidFill>
                  <a:srgbClr val="494949"/>
                </a:solidFill>
                <a:latin typeface="Montserrat" pitchFamily="2" charset="-52"/>
              </a:rPr>
              <a:t>до</a:t>
            </a:r>
            <a:r>
              <a:rPr lang="en-US" sz="3968" dirty="0">
                <a:solidFill>
                  <a:srgbClr val="494949"/>
                </a:solidFill>
                <a:latin typeface="Montserrat" pitchFamily="2" charset="-52"/>
              </a:rPr>
              <a:t> 200 </a:t>
            </a:r>
            <a:r>
              <a:rPr lang="en-US" sz="3968" dirty="0" err="1">
                <a:solidFill>
                  <a:srgbClr val="494949"/>
                </a:solidFill>
                <a:latin typeface="Montserrat" pitchFamily="2" charset="-52"/>
              </a:rPr>
              <a:t>лет</a:t>
            </a:r>
            <a:r>
              <a:rPr lang="en-US" sz="3968" dirty="0">
                <a:solidFill>
                  <a:srgbClr val="494949"/>
                </a:solidFill>
                <a:latin typeface="Montserrat" pitchFamily="2" charset="-52"/>
              </a:rPr>
              <a:t>;</a:t>
            </a:r>
          </a:p>
          <a:p>
            <a:pPr marL="856841" lvl="1" indent="-428420">
              <a:lnSpc>
                <a:spcPts val="5556"/>
              </a:lnSpc>
              <a:buFont typeface="Arial"/>
              <a:buChar char="•"/>
            </a:pPr>
            <a:r>
              <a:rPr lang="en-US" sz="3968" dirty="0" err="1">
                <a:solidFill>
                  <a:srgbClr val="494949"/>
                </a:solidFill>
                <a:latin typeface="Montserrat" pitchFamily="2" charset="-52"/>
              </a:rPr>
              <a:t>Пластмассе</a:t>
            </a:r>
            <a:r>
              <a:rPr lang="en-US" sz="3968" dirty="0">
                <a:solidFill>
                  <a:srgbClr val="494949"/>
                </a:solidFill>
                <a:latin typeface="Montserrat" pitchFamily="2" charset="-52"/>
              </a:rPr>
              <a:t> – </a:t>
            </a:r>
            <a:r>
              <a:rPr lang="en-US" sz="3968" dirty="0" err="1">
                <a:solidFill>
                  <a:srgbClr val="494949"/>
                </a:solidFill>
                <a:latin typeface="Montserrat" pitchFamily="2" charset="-52"/>
              </a:rPr>
              <a:t>до</a:t>
            </a:r>
            <a:r>
              <a:rPr lang="en-US" sz="3968" dirty="0">
                <a:solidFill>
                  <a:srgbClr val="494949"/>
                </a:solidFill>
                <a:latin typeface="Montserrat" pitchFamily="2" charset="-52"/>
              </a:rPr>
              <a:t> 500 </a:t>
            </a:r>
            <a:r>
              <a:rPr lang="en-US" sz="3968" dirty="0" err="1">
                <a:solidFill>
                  <a:srgbClr val="494949"/>
                </a:solidFill>
                <a:latin typeface="Montserrat" pitchFamily="2" charset="-52"/>
              </a:rPr>
              <a:t>лет</a:t>
            </a:r>
            <a:r>
              <a:rPr lang="en-US" sz="3968" dirty="0">
                <a:solidFill>
                  <a:srgbClr val="494949"/>
                </a:solidFill>
                <a:latin typeface="Montserrat" pitchFamily="2" charset="-52"/>
              </a:rPr>
              <a:t>;</a:t>
            </a:r>
          </a:p>
          <a:p>
            <a:pPr marL="856841" lvl="1" indent="-428420" algn="l">
              <a:lnSpc>
                <a:spcPts val="5556"/>
              </a:lnSpc>
              <a:buFont typeface="Arial"/>
              <a:buChar char="•"/>
            </a:pPr>
            <a:r>
              <a:rPr lang="en-US" sz="3968" dirty="0" err="1">
                <a:solidFill>
                  <a:srgbClr val="494949"/>
                </a:solidFill>
                <a:latin typeface="Montserrat" pitchFamily="2" charset="-52"/>
              </a:rPr>
              <a:t>Стеклу</a:t>
            </a:r>
            <a:r>
              <a:rPr lang="en-US" sz="3968" dirty="0">
                <a:solidFill>
                  <a:srgbClr val="494949"/>
                </a:solidFill>
                <a:latin typeface="Montserrat" pitchFamily="2" charset="-52"/>
              </a:rPr>
              <a:t> – </a:t>
            </a:r>
            <a:r>
              <a:rPr lang="en-US" sz="3968" dirty="0" err="1">
                <a:solidFill>
                  <a:srgbClr val="494949"/>
                </a:solidFill>
                <a:latin typeface="Montserrat" pitchFamily="2" charset="-52"/>
              </a:rPr>
              <a:t>до</a:t>
            </a:r>
            <a:r>
              <a:rPr lang="en-US" sz="3968" dirty="0">
                <a:solidFill>
                  <a:srgbClr val="494949"/>
                </a:solidFill>
                <a:latin typeface="Montserrat" pitchFamily="2" charset="-52"/>
              </a:rPr>
              <a:t> 1 000 </a:t>
            </a:r>
            <a:r>
              <a:rPr lang="en-US" sz="3968" dirty="0" err="1">
                <a:solidFill>
                  <a:srgbClr val="494949"/>
                </a:solidFill>
                <a:latin typeface="Montserrat" pitchFamily="2" charset="-52"/>
              </a:rPr>
              <a:t>лет</a:t>
            </a:r>
            <a:endParaRPr lang="en-US" sz="3968" dirty="0">
              <a:solidFill>
                <a:srgbClr val="494949"/>
              </a:solidFill>
              <a:latin typeface="Montserrat" pitchFamily="2" charset="-5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-238116" y="1469048"/>
            <a:ext cx="11837193" cy="2387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80"/>
              </a:lnSpc>
            </a:pPr>
            <a:r>
              <a:rPr lang="en-US" sz="5233" dirty="0">
                <a:solidFill>
                  <a:srgbClr val="494949"/>
                </a:solidFill>
                <a:latin typeface="Montserrat Bold"/>
              </a:rPr>
              <a:t> </a:t>
            </a:r>
            <a:r>
              <a:rPr lang="en-US" sz="5233" dirty="0" err="1">
                <a:solidFill>
                  <a:srgbClr val="494949"/>
                </a:solidFill>
                <a:latin typeface="Montserrat Medium" pitchFamily="2" charset="-52"/>
              </a:rPr>
              <a:t>Для</a:t>
            </a:r>
            <a:r>
              <a:rPr lang="en-US" sz="5233" dirty="0">
                <a:solidFill>
                  <a:srgbClr val="494949"/>
                </a:solidFill>
                <a:latin typeface="Montserrat Medium" pitchFamily="2" charset="-52"/>
              </a:rPr>
              <a:t> </a:t>
            </a:r>
            <a:r>
              <a:rPr lang="en-US" sz="5233" dirty="0" err="1">
                <a:solidFill>
                  <a:srgbClr val="494949"/>
                </a:solidFill>
                <a:latin typeface="Montserrat Medium" pitchFamily="2" charset="-52"/>
              </a:rPr>
              <a:t>разложения</a:t>
            </a:r>
            <a:r>
              <a:rPr lang="en-US" sz="5233" dirty="0">
                <a:solidFill>
                  <a:srgbClr val="494949"/>
                </a:solidFill>
                <a:latin typeface="Montserrat Medium" pitchFamily="2" charset="-52"/>
              </a:rPr>
              <a:t> в </a:t>
            </a:r>
            <a:r>
              <a:rPr lang="en-US" sz="5233" dirty="0" err="1">
                <a:solidFill>
                  <a:srgbClr val="494949"/>
                </a:solidFill>
                <a:latin typeface="Montserrat Medium" pitchFamily="2" charset="-52"/>
              </a:rPr>
              <a:t>природной</a:t>
            </a:r>
            <a:r>
              <a:rPr lang="en-US" sz="5233" dirty="0">
                <a:solidFill>
                  <a:srgbClr val="494949"/>
                </a:solidFill>
                <a:latin typeface="Montserrat Medium" pitchFamily="2" charset="-52"/>
              </a:rPr>
              <a:t> </a:t>
            </a:r>
            <a:r>
              <a:rPr lang="en-US" sz="5233" dirty="0" err="1">
                <a:solidFill>
                  <a:srgbClr val="494949"/>
                </a:solidFill>
                <a:latin typeface="Montserrat Medium" pitchFamily="2" charset="-52"/>
              </a:rPr>
              <a:t>среде</a:t>
            </a:r>
            <a:r>
              <a:rPr lang="en-US" sz="5233" dirty="0">
                <a:solidFill>
                  <a:srgbClr val="494949"/>
                </a:solidFill>
                <a:latin typeface="Montserrat Medium" pitchFamily="2" charset="-52"/>
              </a:rPr>
              <a:t> </a:t>
            </a:r>
            <a:r>
              <a:rPr lang="en-US" sz="5233" dirty="0" err="1">
                <a:solidFill>
                  <a:srgbClr val="494949"/>
                </a:solidFill>
                <a:latin typeface="Montserrat Medium" pitchFamily="2" charset="-52"/>
              </a:rPr>
              <a:t>требуется</a:t>
            </a:r>
            <a:r>
              <a:rPr lang="en-US" sz="5233" dirty="0">
                <a:solidFill>
                  <a:srgbClr val="494949"/>
                </a:solidFill>
                <a:latin typeface="Montserrat Medium" pitchFamily="2" charset="-52"/>
              </a:rPr>
              <a:t>:</a:t>
            </a:r>
          </a:p>
          <a:p>
            <a:pPr algn="ctr">
              <a:lnSpc>
                <a:spcPts val="6280"/>
              </a:lnSpc>
            </a:pPr>
            <a:endParaRPr lang="en-US" sz="5233" dirty="0">
              <a:solidFill>
                <a:srgbClr val="494949"/>
              </a:solidFill>
              <a:latin typeface="Montserrat Bold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30569">
            <a:off x="9401074" y="2683957"/>
            <a:ext cx="676920" cy="85001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30569">
            <a:off x="1265101" y="8637854"/>
            <a:ext cx="676920" cy="85001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30569">
            <a:off x="2646325" y="8624091"/>
            <a:ext cx="478609" cy="60099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586301" y="3086100"/>
            <a:ext cx="3818267" cy="677434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621214">
            <a:off x="13828618" y="199937"/>
            <a:ext cx="3135690" cy="28283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30569">
            <a:off x="17630343" y="722062"/>
            <a:ext cx="676920" cy="85001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30569">
            <a:off x="690240" y="5151383"/>
            <a:ext cx="676920" cy="85001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119241" y="8023076"/>
            <a:ext cx="780413" cy="85164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470038" y="7171434"/>
            <a:ext cx="780413" cy="85164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5338828" y="817689"/>
            <a:ext cx="780413" cy="85164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30569">
            <a:off x="14126711" y="9861993"/>
            <a:ext cx="676920" cy="85001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30569">
            <a:off x="11816984" y="8449710"/>
            <a:ext cx="676920" cy="85001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30569">
            <a:off x="953538" y="-221908"/>
            <a:ext cx="676920" cy="85001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30569">
            <a:off x="1353309" y="9638816"/>
            <a:ext cx="676920" cy="850014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30569">
            <a:off x="10942376" y="-425007"/>
            <a:ext cx="676920" cy="850014"/>
          </a:xfrm>
          <a:prstGeom prst="rect">
            <a:avLst/>
          </a:prstGeom>
        </p:spPr>
      </p:pic>
      <p:pic>
        <p:nvPicPr>
          <p:cNvPr id="12" name="Фиксики. Новенькие - Мусор_ Fixik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1686" y="0"/>
            <a:ext cx="18756612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502" r="2198" b="1674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B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5300" y="1066800"/>
            <a:ext cx="6313638" cy="6899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22"/>
              </a:lnSpc>
            </a:pPr>
            <a:r>
              <a:rPr lang="en-US" sz="5685" dirty="0" err="1">
                <a:solidFill>
                  <a:srgbClr val="494949"/>
                </a:solidFill>
                <a:latin typeface="Montserrat SemiBold" pitchFamily="2" charset="-52"/>
              </a:rPr>
              <a:t>Не</a:t>
            </a:r>
            <a:r>
              <a:rPr lang="en-US" sz="5685" dirty="0">
                <a:solidFill>
                  <a:srgbClr val="494949"/>
                </a:solidFill>
                <a:latin typeface="Montserrat SemiBold" pitchFamily="2" charset="-52"/>
              </a:rPr>
              <a:t> </a:t>
            </a:r>
            <a:r>
              <a:rPr lang="en-US" sz="5685" dirty="0" err="1">
                <a:solidFill>
                  <a:srgbClr val="494949"/>
                </a:solidFill>
                <a:latin typeface="Montserrat SemiBold" pitchFamily="2" charset="-52"/>
              </a:rPr>
              <a:t>поддаются</a:t>
            </a:r>
            <a:r>
              <a:rPr lang="en-US" sz="5685" dirty="0">
                <a:solidFill>
                  <a:srgbClr val="494949"/>
                </a:solidFill>
                <a:latin typeface="Montserrat SemiBold" pitchFamily="2" charset="-52"/>
              </a:rPr>
              <a:t> </a:t>
            </a:r>
            <a:r>
              <a:rPr lang="en-US" sz="5685" dirty="0" err="1">
                <a:solidFill>
                  <a:srgbClr val="494949"/>
                </a:solidFill>
                <a:latin typeface="Montserrat SemiBold" pitchFamily="2" charset="-52"/>
              </a:rPr>
              <a:t>переработке</a:t>
            </a:r>
            <a:r>
              <a:rPr lang="en-US" sz="5685" dirty="0">
                <a:solidFill>
                  <a:srgbClr val="494949"/>
                </a:solidFill>
                <a:latin typeface="Montserrat SemiBold" pitchFamily="2" charset="-52"/>
              </a:rPr>
              <a:t>:</a:t>
            </a:r>
          </a:p>
          <a:p>
            <a:pPr marL="1227570" lvl="1" indent="-613785">
              <a:lnSpc>
                <a:spcPts val="6822"/>
              </a:lnSpc>
              <a:buFont typeface="Arial"/>
              <a:buChar char="•"/>
            </a:pPr>
            <a:r>
              <a:rPr lang="en-US" sz="5685" dirty="0" err="1">
                <a:solidFill>
                  <a:srgbClr val="494949"/>
                </a:solidFill>
                <a:latin typeface="Montserrat"/>
              </a:rPr>
              <a:t>лампочки</a:t>
            </a:r>
            <a:r>
              <a:rPr lang="en-US" sz="5685" dirty="0">
                <a:solidFill>
                  <a:srgbClr val="494949"/>
                </a:solidFill>
                <a:latin typeface="Montserrat"/>
              </a:rPr>
              <a:t>; </a:t>
            </a:r>
          </a:p>
          <a:p>
            <a:pPr marL="1227570" lvl="1" indent="-613785">
              <a:lnSpc>
                <a:spcPts val="6822"/>
              </a:lnSpc>
              <a:buFont typeface="Arial"/>
              <a:buChar char="•"/>
            </a:pPr>
            <a:r>
              <a:rPr lang="en-US" sz="5685" dirty="0" err="1">
                <a:solidFill>
                  <a:srgbClr val="494949"/>
                </a:solidFill>
                <a:latin typeface="Montserrat"/>
              </a:rPr>
              <a:t>оконные</a:t>
            </a:r>
            <a:r>
              <a:rPr lang="en-US" sz="5685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5685" dirty="0" err="1">
                <a:solidFill>
                  <a:srgbClr val="494949"/>
                </a:solidFill>
                <a:latin typeface="Montserrat"/>
              </a:rPr>
              <a:t>стекла</a:t>
            </a:r>
            <a:r>
              <a:rPr lang="en-US" sz="5685" dirty="0">
                <a:solidFill>
                  <a:srgbClr val="494949"/>
                </a:solidFill>
                <a:latin typeface="Montserrat"/>
              </a:rPr>
              <a:t>;</a:t>
            </a:r>
          </a:p>
          <a:p>
            <a:pPr marL="1227570" lvl="1" indent="-613785">
              <a:lnSpc>
                <a:spcPts val="6822"/>
              </a:lnSpc>
              <a:buFont typeface="Arial"/>
              <a:buChar char="•"/>
            </a:pPr>
            <a:r>
              <a:rPr lang="en-US" sz="5685" dirty="0" err="1">
                <a:solidFill>
                  <a:srgbClr val="494949"/>
                </a:solidFill>
                <a:latin typeface="Montserrat"/>
              </a:rPr>
              <a:t>хрусталь</a:t>
            </a:r>
            <a:r>
              <a:rPr lang="en-US" sz="5685" dirty="0">
                <a:solidFill>
                  <a:srgbClr val="494949"/>
                </a:solidFill>
                <a:latin typeface="Montserrat"/>
              </a:rPr>
              <a:t>, </a:t>
            </a:r>
            <a:r>
              <a:rPr lang="en-US" sz="5685" dirty="0" err="1">
                <a:solidFill>
                  <a:srgbClr val="494949"/>
                </a:solidFill>
                <a:latin typeface="Montserrat"/>
              </a:rPr>
              <a:t>фарфор</a:t>
            </a:r>
            <a:r>
              <a:rPr lang="en-US" sz="5685" dirty="0">
                <a:solidFill>
                  <a:srgbClr val="494949"/>
                </a:solidFill>
                <a:latin typeface="Montserrat"/>
              </a:rPr>
              <a:t>;</a:t>
            </a:r>
          </a:p>
          <a:p>
            <a:pPr marL="1119622" lvl="1" indent="-559811">
              <a:lnSpc>
                <a:spcPts val="6223"/>
              </a:lnSpc>
              <a:buFont typeface="Arial"/>
              <a:buChar char="•"/>
            </a:pPr>
            <a:r>
              <a:rPr lang="en-US" sz="5185" dirty="0" err="1">
                <a:solidFill>
                  <a:srgbClr val="494949"/>
                </a:solidFill>
                <a:latin typeface="Montserrat"/>
              </a:rPr>
              <a:t>зеркала</a:t>
            </a:r>
            <a:endParaRPr lang="en-US" sz="5185" dirty="0">
              <a:solidFill>
                <a:srgbClr val="494949"/>
              </a:solidFill>
              <a:latin typeface="Montserrat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05722">
            <a:off x="1063273" y="8986960"/>
            <a:ext cx="962819" cy="54268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523352" y="3423504"/>
            <a:ext cx="780413" cy="85164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 l="3441" r="3441"/>
          <a:stretch>
            <a:fillRect/>
          </a:stretch>
        </p:blipFill>
        <p:spPr>
          <a:xfrm>
            <a:off x="14523352" y="5143500"/>
            <a:ext cx="3431298" cy="467189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308310" y="1066800"/>
            <a:ext cx="8166309" cy="6976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22"/>
              </a:lnSpc>
              <a:spcBef>
                <a:spcPct val="0"/>
              </a:spcBef>
            </a:pPr>
            <a:r>
              <a:rPr lang="en-US" sz="5685" dirty="0" err="1">
                <a:solidFill>
                  <a:srgbClr val="494949"/>
                </a:solidFill>
                <a:latin typeface="Montserrat SemiBold" pitchFamily="2" charset="-52"/>
              </a:rPr>
              <a:t>Не</a:t>
            </a:r>
            <a:r>
              <a:rPr lang="en-US" sz="5685" dirty="0">
                <a:solidFill>
                  <a:srgbClr val="494949"/>
                </a:solidFill>
                <a:latin typeface="Montserrat SemiBold" pitchFamily="2" charset="-52"/>
              </a:rPr>
              <a:t> </a:t>
            </a:r>
            <a:r>
              <a:rPr lang="en-US" sz="5685" dirty="0" err="1">
                <a:solidFill>
                  <a:srgbClr val="494949"/>
                </a:solidFill>
                <a:latin typeface="Montserrat SemiBold" pitchFamily="2" charset="-52"/>
              </a:rPr>
              <a:t>стоит</a:t>
            </a:r>
            <a:r>
              <a:rPr lang="en-US" sz="5685" dirty="0">
                <a:solidFill>
                  <a:srgbClr val="494949"/>
                </a:solidFill>
                <a:latin typeface="Montserrat SemiBold" pitchFamily="2" charset="-52"/>
              </a:rPr>
              <a:t> </a:t>
            </a:r>
            <a:r>
              <a:rPr lang="en-US" sz="5685" dirty="0" err="1">
                <a:solidFill>
                  <a:srgbClr val="494949"/>
                </a:solidFill>
                <a:latin typeface="Montserrat SemiBold" pitchFamily="2" charset="-52"/>
              </a:rPr>
              <a:t>отправлять</a:t>
            </a:r>
            <a:r>
              <a:rPr lang="en-US" sz="5685" dirty="0">
                <a:solidFill>
                  <a:srgbClr val="494949"/>
                </a:solidFill>
                <a:latin typeface="Montserrat SemiBold" pitchFamily="2" charset="-52"/>
              </a:rPr>
              <a:t> в </a:t>
            </a:r>
            <a:r>
              <a:rPr lang="en-US" sz="5685" dirty="0" err="1">
                <a:solidFill>
                  <a:srgbClr val="494949"/>
                </a:solidFill>
                <a:latin typeface="Montserrat SemiBold" pitchFamily="2" charset="-52"/>
              </a:rPr>
              <a:t>синий</a:t>
            </a:r>
            <a:r>
              <a:rPr lang="en-US" sz="5685" dirty="0">
                <a:solidFill>
                  <a:srgbClr val="494949"/>
                </a:solidFill>
                <a:latin typeface="Montserrat SemiBold" pitchFamily="2" charset="-52"/>
              </a:rPr>
              <a:t> </a:t>
            </a:r>
            <a:r>
              <a:rPr lang="en-US" sz="5685" dirty="0" err="1">
                <a:solidFill>
                  <a:srgbClr val="494949"/>
                </a:solidFill>
                <a:latin typeface="Montserrat SemiBold" pitchFamily="2" charset="-52"/>
              </a:rPr>
              <a:t>контейнер</a:t>
            </a:r>
            <a:r>
              <a:rPr lang="en-US" sz="5685" dirty="0">
                <a:solidFill>
                  <a:srgbClr val="494949"/>
                </a:solidFill>
                <a:latin typeface="Montserrat SemiBold" pitchFamily="2" charset="-52"/>
              </a:rPr>
              <a:t>:</a:t>
            </a:r>
          </a:p>
          <a:p>
            <a:pPr marL="1227570" lvl="1" indent="-613785">
              <a:lnSpc>
                <a:spcPts val="6822"/>
              </a:lnSpc>
              <a:spcBef>
                <a:spcPct val="0"/>
              </a:spcBef>
              <a:buFont typeface="Arial"/>
              <a:buChar char="•"/>
            </a:pPr>
            <a:r>
              <a:rPr lang="en-US" sz="5685" dirty="0" err="1">
                <a:solidFill>
                  <a:srgbClr val="494949"/>
                </a:solidFill>
                <a:latin typeface="Montserrat"/>
              </a:rPr>
              <a:t>одноразовую</a:t>
            </a:r>
            <a:r>
              <a:rPr lang="en-US" sz="5685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5685" dirty="0" err="1">
                <a:solidFill>
                  <a:srgbClr val="494949"/>
                </a:solidFill>
                <a:latin typeface="Montserrat"/>
              </a:rPr>
              <a:t>посуду</a:t>
            </a:r>
            <a:r>
              <a:rPr lang="en-US" sz="5685" dirty="0">
                <a:solidFill>
                  <a:srgbClr val="494949"/>
                </a:solidFill>
                <a:latin typeface="Montserrat"/>
              </a:rPr>
              <a:t>;</a:t>
            </a:r>
          </a:p>
          <a:p>
            <a:pPr marL="1227570" lvl="1" indent="-613785">
              <a:lnSpc>
                <a:spcPts val="6822"/>
              </a:lnSpc>
              <a:spcBef>
                <a:spcPct val="0"/>
              </a:spcBef>
              <a:buFont typeface="Arial"/>
              <a:buChar char="•"/>
            </a:pPr>
            <a:r>
              <a:rPr lang="en-US" sz="5685" dirty="0" err="1">
                <a:solidFill>
                  <a:srgbClr val="494949"/>
                </a:solidFill>
                <a:latin typeface="Montserrat"/>
              </a:rPr>
              <a:t>зубные</a:t>
            </a:r>
            <a:r>
              <a:rPr lang="en-US" sz="5685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5685" dirty="0" err="1">
                <a:solidFill>
                  <a:srgbClr val="494949"/>
                </a:solidFill>
                <a:latin typeface="Montserrat"/>
              </a:rPr>
              <a:t>щетки</a:t>
            </a:r>
            <a:r>
              <a:rPr lang="en-US" sz="5685" dirty="0">
                <a:solidFill>
                  <a:srgbClr val="494949"/>
                </a:solidFill>
                <a:latin typeface="Montserrat"/>
              </a:rPr>
              <a:t>;</a:t>
            </a:r>
          </a:p>
          <a:p>
            <a:pPr marL="1227570" lvl="1" indent="-613785">
              <a:lnSpc>
                <a:spcPts val="6822"/>
              </a:lnSpc>
              <a:spcBef>
                <a:spcPct val="0"/>
              </a:spcBef>
              <a:buFont typeface="Arial"/>
              <a:buChar char="•"/>
            </a:pPr>
            <a:r>
              <a:rPr lang="en-US" sz="5685" dirty="0" err="1">
                <a:solidFill>
                  <a:srgbClr val="494949"/>
                </a:solidFill>
                <a:latin typeface="Montserrat"/>
              </a:rPr>
              <a:t>тюбики</a:t>
            </a:r>
            <a:r>
              <a:rPr lang="en-US" sz="5685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5685" dirty="0" err="1">
                <a:solidFill>
                  <a:srgbClr val="494949"/>
                </a:solidFill>
                <a:latin typeface="Montserrat"/>
              </a:rPr>
              <a:t>из-под</a:t>
            </a:r>
            <a:r>
              <a:rPr lang="en-US" sz="5685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5685" dirty="0" err="1">
                <a:solidFill>
                  <a:srgbClr val="494949"/>
                </a:solidFill>
                <a:latin typeface="Montserrat"/>
              </a:rPr>
              <a:t>зубной</a:t>
            </a:r>
            <a:r>
              <a:rPr lang="en-US" sz="5685" dirty="0">
                <a:solidFill>
                  <a:srgbClr val="494949"/>
                </a:solidFill>
                <a:latin typeface="Montserrat"/>
              </a:rPr>
              <a:t> </a:t>
            </a:r>
            <a:r>
              <a:rPr lang="en-US" sz="5685" dirty="0" err="1">
                <a:solidFill>
                  <a:srgbClr val="494949"/>
                </a:solidFill>
                <a:latin typeface="Montserrat"/>
              </a:rPr>
              <a:t>пасты</a:t>
            </a:r>
            <a:r>
              <a:rPr lang="en-US" sz="5685" dirty="0">
                <a:solidFill>
                  <a:srgbClr val="494949"/>
                </a:solidFill>
                <a:latin typeface="Montserrat"/>
              </a:rPr>
              <a:t>;</a:t>
            </a:r>
          </a:p>
          <a:p>
            <a:pPr marL="1227570" lvl="1" indent="-613785">
              <a:lnSpc>
                <a:spcPts val="6822"/>
              </a:lnSpc>
              <a:buFont typeface="Arial"/>
              <a:buChar char="•"/>
            </a:pPr>
            <a:r>
              <a:rPr lang="en-US" sz="5685" dirty="0" err="1">
                <a:solidFill>
                  <a:srgbClr val="494949"/>
                </a:solidFill>
                <a:latin typeface="Montserrat"/>
              </a:rPr>
              <a:t>игрушки</a:t>
            </a:r>
            <a:endParaRPr lang="en-US" sz="5685" dirty="0">
              <a:solidFill>
                <a:srgbClr val="494949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B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4660553" y="4653627"/>
            <a:ext cx="2938455" cy="498811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75478" y="4006465"/>
            <a:ext cx="2735672" cy="563528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969077" y="2924376"/>
            <a:ext cx="10349846" cy="3565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18"/>
              </a:lnSpc>
            </a:pPr>
            <a:r>
              <a:rPr lang="en-US" sz="11599" u="sng" dirty="0">
                <a:solidFill>
                  <a:srgbClr val="494949"/>
                </a:solidFill>
                <a:latin typeface="Montserrat SemiBold" pitchFamily="2" charset="-52"/>
              </a:rPr>
              <a:t>ДАВАЙТЕ ПОИГРАЕМ!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30569">
            <a:off x="15791321" y="603693"/>
            <a:ext cx="676920" cy="85001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-669520" y="2262775"/>
            <a:ext cx="2596898" cy="118985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6338569" y="2040530"/>
            <a:ext cx="3081956" cy="141209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30569">
            <a:off x="1189146" y="874111"/>
            <a:ext cx="676920" cy="85001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30569">
            <a:off x="13922322" y="6871083"/>
            <a:ext cx="676920" cy="85001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30569">
            <a:off x="4030388" y="8039516"/>
            <a:ext cx="676920" cy="8500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162</Words>
  <Application>Microsoft Office PowerPoint</Application>
  <PresentationFormat>Произвольный</PresentationFormat>
  <Paragraphs>29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Calibri</vt:lpstr>
      <vt:lpstr>Montserrat Bold</vt:lpstr>
      <vt:lpstr>Montserrat SemiBold</vt:lpstr>
      <vt:lpstr>Montserrat Medium</vt:lpstr>
      <vt:lpstr>Arial</vt:lpstr>
      <vt:lpstr>Montserrat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Разноцветная Абстрактная Узор и Фигуры Лучшие Друзья Поздравления Забавная Презентация</dc:title>
  <dc:creator>Екатерина</dc:creator>
  <cp:lastModifiedBy>Васильева Ульяна Игоревна</cp:lastModifiedBy>
  <cp:revision>6</cp:revision>
  <dcterms:created xsi:type="dcterms:W3CDTF">2006-08-16T00:00:00Z</dcterms:created>
  <dcterms:modified xsi:type="dcterms:W3CDTF">2023-04-23T21:20:51Z</dcterms:modified>
  <dc:identifier>DAFfc95nyh8</dc:identifier>
</cp:coreProperties>
</file>