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21"/>
  </p:notesMasterIdLst>
  <p:sldIdLst>
    <p:sldId id="256" r:id="rId2"/>
    <p:sldId id="257" r:id="rId3"/>
    <p:sldId id="263" r:id="rId4"/>
    <p:sldId id="260" r:id="rId5"/>
    <p:sldId id="343" r:id="rId6"/>
    <p:sldId id="344" r:id="rId7"/>
    <p:sldId id="264" r:id="rId8"/>
    <p:sldId id="298" r:id="rId9"/>
    <p:sldId id="318" r:id="rId10"/>
    <p:sldId id="345" r:id="rId11"/>
    <p:sldId id="346" r:id="rId12"/>
    <p:sldId id="347" r:id="rId13"/>
    <p:sldId id="348" r:id="rId14"/>
    <p:sldId id="349" r:id="rId15"/>
    <p:sldId id="310" r:id="rId16"/>
    <p:sldId id="274" r:id="rId17"/>
    <p:sldId id="312" r:id="rId18"/>
    <p:sldId id="350" r:id="rId19"/>
    <p:sldId id="289" r:id="rId20"/>
  </p:sldIdLst>
  <p:sldSz cx="9144000" cy="5143500" type="screen16x9"/>
  <p:notesSz cx="6858000" cy="9144000"/>
  <p:embeddedFontLst>
    <p:embeddedFont>
      <p:font typeface="Zen Kaku Gothic New" panose="020B0604020202020204" charset="-128"/>
      <p:regular r:id="rId22"/>
      <p:bold r:id="rId23"/>
    </p:embeddedFont>
    <p:embeddedFont>
      <p:font typeface="Barlow" panose="00000500000000000000" pitchFamily="2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Passion One" panose="020B0604020202020204" charset="0"/>
      <p:regular r:id="rId32"/>
      <p:bold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Black" panose="00000A00000000000000" pitchFamily="2" charset="0"/>
      <p:bold r:id="rId38"/>
      <p:boldItalic r:id="rId39"/>
    </p:embeddedFont>
    <p:embeddedFont>
      <p:font typeface="Poppins ExtraBold" panose="00000900000000000000" pitchFamily="2" charset="0"/>
      <p:bold r:id="rId40"/>
      <p:boldItalic r:id="rId41"/>
    </p:embeddedFont>
    <p:embeddedFont>
      <p:font typeface="Poppins Medium" panose="00000600000000000000" pitchFamily="2" charset="0"/>
      <p:regular r:id="rId42"/>
      <p:bold r:id="rId43"/>
      <p:italic r:id="rId44"/>
      <p:boldItalic r:id="rId45"/>
    </p:embeddedFont>
    <p:embeddedFont>
      <p:font typeface="Vazirmatn Black" panose="020B0604020202020204" charset="-78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1C88DD-53C2-4E34-8850-38F7ABDBE277}">
  <a:tblStyle styleId="{511C88DD-53C2-4E34-8850-38F7ABDBE2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3" autoAdjust="0"/>
  </p:normalViewPr>
  <p:slideViewPr>
    <p:cSldViewPr snapToGrid="0">
      <p:cViewPr varScale="1">
        <p:scale>
          <a:sx n="104" d="100"/>
          <a:sy n="104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Шишкова Мария Петровна" userId="8d41492b-69ea-4f0c-a4c9-7f9cf671f66a" providerId="ADAL" clId="{AB7C088E-E7E9-410F-A209-5A674E4AC267}"/>
    <pc:docChg chg="undo redo custSel addSld delSld modSld sldOrd">
      <pc:chgData name="Шишкова Мария Петровна" userId="8d41492b-69ea-4f0c-a4c9-7f9cf671f66a" providerId="ADAL" clId="{AB7C088E-E7E9-410F-A209-5A674E4AC267}" dt="2023-04-25T21:01:00.844" v="2406" actId="14100"/>
      <pc:docMkLst>
        <pc:docMk/>
      </pc:docMkLst>
      <pc:sldChg chg="addSp modSp">
        <pc:chgData name="Шишкова Мария Петровна" userId="8d41492b-69ea-4f0c-a4c9-7f9cf671f66a" providerId="ADAL" clId="{AB7C088E-E7E9-410F-A209-5A674E4AC267}" dt="2023-04-25T20:23:26.180" v="2269"/>
        <pc:sldMkLst>
          <pc:docMk/>
          <pc:sldMk cId="0" sldId="256"/>
        </pc:sldMkLst>
        <pc:picChg chg="add mod">
          <ac:chgData name="Шишкова Мария Петровна" userId="8d41492b-69ea-4f0c-a4c9-7f9cf671f66a" providerId="ADAL" clId="{AB7C088E-E7E9-410F-A209-5A674E4AC267}" dt="2023-04-25T20:23:26.180" v="2269"/>
          <ac:picMkLst>
            <pc:docMk/>
            <pc:sldMk cId="0" sldId="256"/>
            <ac:picMk id="2" creationId="{094F4013-7D10-4784-31B7-CE54322CF850}"/>
          </ac:picMkLst>
        </pc:picChg>
      </pc:sldChg>
      <pc:sldChg chg="addSp delSp modSp mod delAnim modAnim">
        <pc:chgData name="Шишкова Мария Петровна" userId="8d41492b-69ea-4f0c-a4c9-7f9cf671f66a" providerId="ADAL" clId="{AB7C088E-E7E9-410F-A209-5A674E4AC267}" dt="2023-04-25T20:25:55.436" v="2279" actId="1076"/>
        <pc:sldMkLst>
          <pc:docMk/>
          <pc:sldMk cId="0" sldId="257"/>
        </pc:sldMkLst>
        <pc:spChg chg="add del mod ord">
          <ac:chgData name="Шишкова Мария Петровна" userId="8d41492b-69ea-4f0c-a4c9-7f9cf671f66a" providerId="ADAL" clId="{AB7C088E-E7E9-410F-A209-5A674E4AC267}" dt="2023-04-25T20:23:54.950" v="2273" actId="478"/>
          <ac:spMkLst>
            <pc:docMk/>
            <pc:sldMk cId="0" sldId="257"/>
            <ac:spMk id="2" creationId="{47D6B1CB-F188-EAC7-F833-BA101E11B688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3" creationId="{39A25A0F-AF97-13C9-94FD-AF272DC58802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4" creationId="{7BEC6C9B-E8D9-996F-E372-E9426F5B4275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5" creationId="{0CA69826-75CE-F23C-F74D-463B295EAA89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6" creationId="{E4D36B56-BF63-DA06-75E1-D52A12B0F539}"/>
          </ac:spMkLst>
        </pc:spChg>
        <pc:spChg chg="add del mod ord">
          <ac:chgData name="Шишкова Мария Петровна" userId="8d41492b-69ea-4f0c-a4c9-7f9cf671f66a" providerId="ADAL" clId="{AB7C088E-E7E9-410F-A209-5A674E4AC267}" dt="2023-04-25T20:25:52.952" v="2278" actId="478"/>
          <ac:spMkLst>
            <pc:docMk/>
            <pc:sldMk cId="0" sldId="257"/>
            <ac:spMk id="7" creationId="{1EE2D35B-49F7-5D95-6275-B0BDA3750C7E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10" creationId="{55A31490-61BC-7CDE-E308-DE6944069449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11" creationId="{BFC81AB2-B5AB-0CE4-C19A-0971F87E1975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12" creationId="{44B437BF-8456-0BD7-A2D0-F100DBF504D3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15" creationId="{914B97CF-9945-29C1-F9C1-CBE04320DD47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23:45.787" v="2271" actId="167"/>
          <ac:spMkLst>
            <pc:docMk/>
            <pc:sldMk cId="0" sldId="257"/>
            <ac:spMk id="16" creationId="{676D93DF-C1E1-C700-3265-9552802B9B20}"/>
          </ac:spMkLst>
        </pc:spChg>
        <pc:spChg chg="mod">
          <ac:chgData name="Шишкова Мария Петровна" userId="8d41492b-69ea-4f0c-a4c9-7f9cf671f66a" providerId="ADAL" clId="{AB7C088E-E7E9-410F-A209-5A674E4AC267}" dt="2023-04-25T20:25:55.436" v="2279" actId="1076"/>
          <ac:spMkLst>
            <pc:docMk/>
            <pc:sldMk cId="0" sldId="257"/>
            <ac:spMk id="485" creationId="{00000000-0000-0000-0000-000000000000}"/>
          </ac:spMkLst>
        </pc:spChg>
      </pc:sldChg>
      <pc:sldChg chg="addSp delSp modSp mod">
        <pc:chgData name="Шишкова Мария Петровна" userId="8d41492b-69ea-4f0c-a4c9-7f9cf671f66a" providerId="ADAL" clId="{AB7C088E-E7E9-410F-A209-5A674E4AC267}" dt="2023-04-25T20:35:51.527" v="2282" actId="478"/>
        <pc:sldMkLst>
          <pc:docMk/>
          <pc:sldMk cId="0" sldId="260"/>
        </pc:sldMkLst>
        <pc:picChg chg="add del mod">
          <ac:chgData name="Шишкова Мария Петровна" userId="8d41492b-69ea-4f0c-a4c9-7f9cf671f66a" providerId="ADAL" clId="{AB7C088E-E7E9-410F-A209-5A674E4AC267}" dt="2023-04-25T20:35:51.527" v="2282" actId="478"/>
          <ac:picMkLst>
            <pc:docMk/>
            <pc:sldMk cId="0" sldId="260"/>
            <ac:picMk id="3" creationId="{A09218D9-C73F-A72A-D66D-136C2C923898}"/>
          </ac:picMkLst>
        </pc:picChg>
      </pc:sldChg>
      <pc:sldChg chg="modSp mod">
        <pc:chgData name="Шишкова Мария Петровна" userId="8d41492b-69ea-4f0c-a4c9-7f9cf671f66a" providerId="ADAL" clId="{AB7C088E-E7E9-410F-A209-5A674E4AC267}" dt="2023-04-25T18:30:39.610" v="1895" actId="12"/>
        <pc:sldMkLst>
          <pc:docMk/>
          <pc:sldMk cId="0" sldId="263"/>
        </pc:sldMkLst>
        <pc:spChg chg="mod">
          <ac:chgData name="Шишкова Мария Петровна" userId="8d41492b-69ea-4f0c-a4c9-7f9cf671f66a" providerId="ADAL" clId="{AB7C088E-E7E9-410F-A209-5A674E4AC267}" dt="2023-04-25T18:30:39.610" v="1895" actId="12"/>
          <ac:spMkLst>
            <pc:docMk/>
            <pc:sldMk cId="0" sldId="263"/>
            <ac:spMk id="717" creationId="{00000000-0000-0000-0000-000000000000}"/>
          </ac:spMkLst>
        </pc:spChg>
        <pc:grpChg chg="mod">
          <ac:chgData name="Шишкова Мария Петровна" userId="8d41492b-69ea-4f0c-a4c9-7f9cf671f66a" providerId="ADAL" clId="{AB7C088E-E7E9-410F-A209-5A674E4AC267}" dt="2023-04-25T18:27:55.259" v="1874" actId="14100"/>
          <ac:grpSpMkLst>
            <pc:docMk/>
            <pc:sldMk cId="0" sldId="263"/>
            <ac:grpSpMk id="718" creationId="{00000000-0000-0000-0000-000000000000}"/>
          </ac:grpSpMkLst>
        </pc:grpChg>
      </pc:sldChg>
      <pc:sldChg chg="addSp delSp modSp add mod">
        <pc:chgData name="Шишкова Мария Петровна" userId="8d41492b-69ea-4f0c-a4c9-7f9cf671f66a" providerId="ADAL" clId="{AB7C088E-E7E9-410F-A209-5A674E4AC267}" dt="2023-04-25T18:14:39.909" v="1733" actId="1076"/>
        <pc:sldMkLst>
          <pc:docMk/>
          <pc:sldMk cId="0" sldId="274"/>
        </pc:sldMkLst>
        <pc:spChg chg="add del mod">
          <ac:chgData name="Шишкова Мария Петровна" userId="8d41492b-69ea-4f0c-a4c9-7f9cf671f66a" providerId="ADAL" clId="{AB7C088E-E7E9-410F-A209-5A674E4AC267}" dt="2023-04-25T18:05:24.819" v="1666" actId="478"/>
          <ac:spMkLst>
            <pc:docMk/>
            <pc:sldMk cId="0" sldId="274"/>
            <ac:spMk id="3" creationId="{C02BE0F4-BEB7-3F05-9DF9-DD73988A9B4C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24.819" v="1666" actId="478"/>
          <ac:spMkLst>
            <pc:docMk/>
            <pc:sldMk cId="0" sldId="274"/>
            <ac:spMk id="5" creationId="{7326A70A-36FE-16E3-F81D-EDB426263D0C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24.819" v="1666" actId="478"/>
          <ac:spMkLst>
            <pc:docMk/>
            <pc:sldMk cId="0" sldId="274"/>
            <ac:spMk id="7" creationId="{88B699C6-11E8-7FFF-B52A-4F24C2B81BEE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24.819" v="1666" actId="478"/>
          <ac:spMkLst>
            <pc:docMk/>
            <pc:sldMk cId="0" sldId="274"/>
            <ac:spMk id="9" creationId="{B84598D3-D59B-054F-7038-CA5972AE59CC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24.819" v="1666" actId="478"/>
          <ac:spMkLst>
            <pc:docMk/>
            <pc:sldMk cId="0" sldId="274"/>
            <ac:spMk id="11" creationId="{DBAA9292-5877-2981-0373-4A9846ED6387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24.819" v="1666" actId="478"/>
          <ac:spMkLst>
            <pc:docMk/>
            <pc:sldMk cId="0" sldId="274"/>
            <ac:spMk id="13" creationId="{DDE198C3-991B-7297-BE1F-7B7E2E15D9D9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31.849" v="1669" actId="478"/>
          <ac:spMkLst>
            <pc:docMk/>
            <pc:sldMk cId="0" sldId="274"/>
            <ac:spMk id="15" creationId="{202FAE62-F0A7-8728-180A-2DFAA7046745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45.329" v="1672" actId="478"/>
          <ac:spMkLst>
            <pc:docMk/>
            <pc:sldMk cId="0" sldId="274"/>
            <ac:spMk id="17" creationId="{9717FAC6-EFA7-2A62-E737-8344B434FD51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45.329" v="1672" actId="478"/>
          <ac:spMkLst>
            <pc:docMk/>
            <pc:sldMk cId="0" sldId="274"/>
            <ac:spMk id="19" creationId="{2A71DF23-0C42-3B9A-BDC3-6188CDA164AC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45.329" v="1672" actId="478"/>
          <ac:spMkLst>
            <pc:docMk/>
            <pc:sldMk cId="0" sldId="274"/>
            <ac:spMk id="21" creationId="{02041657-63C9-BD93-0557-DFAA00AC145E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5:45.329" v="1672" actId="478"/>
          <ac:spMkLst>
            <pc:docMk/>
            <pc:sldMk cId="0" sldId="274"/>
            <ac:spMk id="23" creationId="{C7C5A64D-627C-4C76-AAE5-211A49668082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25" creationId="{43803AD6-E094-2E59-244E-066BB95D3B21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26" creationId="{B585CA9C-8B7C-D662-CE0F-69245D6D160B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27" creationId="{B7ABB49C-1E6F-941B-F502-44D15B2FA5BC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28" creationId="{7FDBCB12-0A5F-0755-CFBE-62815077D587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29" creationId="{F57C8270-E0FF-0030-145F-9DCB5E3D7C08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30" creationId="{7D3337CD-96E5-C2B1-361B-5A43E1461F25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31" creationId="{C4A3EABA-1289-2FD1-5524-D34F3B050F5C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32" creationId="{03901F66-4D07-BFA3-9F0E-EFF4689CBE36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33" creationId="{9D01EE72-566D-504D-46A2-F51E695170EA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34" creationId="{B3411E30-2D8C-D635-08F0-1929EAB4602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8:16.034" v="1685"/>
          <ac:spMkLst>
            <pc:docMk/>
            <pc:sldMk cId="0" sldId="274"/>
            <ac:spMk id="36" creationId="{A2643DAF-3A3C-6881-DE77-613E068B59BA}"/>
          </ac:spMkLst>
        </pc:spChg>
        <pc:spChg chg="mod">
          <ac:chgData name="Шишкова Мария Петровна" userId="8d41492b-69ea-4f0c-a4c9-7f9cf671f66a" providerId="ADAL" clId="{AB7C088E-E7E9-410F-A209-5A674E4AC267}" dt="2023-04-25T18:08:16.034" v="1685"/>
          <ac:spMkLst>
            <pc:docMk/>
            <pc:sldMk cId="0" sldId="274"/>
            <ac:spMk id="37" creationId="{98C52172-8CE5-79F9-6894-6F0A6445E948}"/>
          </ac:spMkLst>
        </pc:spChg>
        <pc:spChg chg="mod">
          <ac:chgData name="Шишкова Мария Петровна" userId="8d41492b-69ea-4f0c-a4c9-7f9cf671f66a" providerId="ADAL" clId="{AB7C088E-E7E9-410F-A209-5A674E4AC267}" dt="2023-04-25T18:08:16.034" v="1685"/>
          <ac:spMkLst>
            <pc:docMk/>
            <pc:sldMk cId="0" sldId="274"/>
            <ac:spMk id="38" creationId="{88ECBDD5-91D4-DEFE-A992-C6BA457D020F}"/>
          </ac:spMkLst>
        </pc:spChg>
        <pc:spChg chg="mod">
          <ac:chgData name="Шишкова Мария Петровна" userId="8d41492b-69ea-4f0c-a4c9-7f9cf671f66a" providerId="ADAL" clId="{AB7C088E-E7E9-410F-A209-5A674E4AC267}" dt="2023-04-25T18:08:16.034" v="1685"/>
          <ac:spMkLst>
            <pc:docMk/>
            <pc:sldMk cId="0" sldId="274"/>
            <ac:spMk id="39" creationId="{8B305F3D-D939-6793-C9FC-C4F26A32599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8:16.034" v="1685"/>
          <ac:spMkLst>
            <pc:docMk/>
            <pc:sldMk cId="0" sldId="274"/>
            <ac:spMk id="40" creationId="{DA2884CF-EA3F-692D-58E7-1072E9A29A4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8:16.034" v="1685"/>
          <ac:spMkLst>
            <pc:docMk/>
            <pc:sldMk cId="0" sldId="274"/>
            <ac:spMk id="41" creationId="{41859422-EA60-4DE7-A48D-B9D45394690C}"/>
          </ac:spMkLst>
        </pc:spChg>
        <pc:spChg chg="mod">
          <ac:chgData name="Шишкова Мария Петровна" userId="8d41492b-69ea-4f0c-a4c9-7f9cf671f66a" providerId="ADAL" clId="{AB7C088E-E7E9-410F-A209-5A674E4AC267}" dt="2023-04-25T18:08:16.034" v="1685"/>
          <ac:spMkLst>
            <pc:docMk/>
            <pc:sldMk cId="0" sldId="274"/>
            <ac:spMk id="42" creationId="{D37D1372-0FBA-DF7A-0EA4-9BCF3CB31B2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8:16.034" v="1685"/>
          <ac:spMkLst>
            <pc:docMk/>
            <pc:sldMk cId="0" sldId="274"/>
            <ac:spMk id="43" creationId="{8FB5E790-B176-9673-9009-17D9718D2807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45" creationId="{C535E004-E5A5-06ED-114B-AB90C8CF8DBE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46" creationId="{6C548261-4346-5F01-61B2-7C43263807B5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47" creationId="{6B82A270-2BEA-5544-A2C5-E79950561B56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48" creationId="{31C86C7F-2732-01B4-B2ED-BF36A22CC94C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49" creationId="{0B0BB55C-7646-80C8-11F7-DEAA6E9F771D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50" creationId="{DC4DF4AA-3B70-1BD7-CDDC-0938AB9D7267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51" creationId="{E6CB019F-80EE-6ADC-E12A-857AFFEACD06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52" creationId="{4BF8274D-51E5-39C6-FD6E-45267B17B373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9:05.959" v="1696"/>
          <ac:spMkLst>
            <pc:docMk/>
            <pc:sldMk cId="0" sldId="274"/>
            <ac:spMk id="53" creationId="{9335F4D8-0C07-281E-CA37-8F3B4FBB42EC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09:05.959" v="1696"/>
          <ac:spMkLst>
            <pc:docMk/>
            <pc:sldMk cId="0" sldId="274"/>
            <ac:spMk id="54" creationId="{664AB2FD-6AF9-45FB-DF47-78B9CB95C088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3.679" v="1695"/>
          <ac:spMkLst>
            <pc:docMk/>
            <pc:sldMk cId="0" sldId="274"/>
            <ac:spMk id="56" creationId="{AE9B76E7-8465-383B-29AA-B9FFBB340D3E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3.679" v="1695"/>
          <ac:spMkLst>
            <pc:docMk/>
            <pc:sldMk cId="0" sldId="274"/>
            <ac:spMk id="57" creationId="{185A68EC-7E73-F8B6-DEBC-720BC6E8746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3.679" v="1695"/>
          <ac:spMkLst>
            <pc:docMk/>
            <pc:sldMk cId="0" sldId="274"/>
            <ac:spMk id="58" creationId="{9E9A7E53-F408-EA93-D827-7022E3F94ECF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3.679" v="1695"/>
          <ac:spMkLst>
            <pc:docMk/>
            <pc:sldMk cId="0" sldId="274"/>
            <ac:spMk id="59" creationId="{2425C7B3-E330-864B-08AA-D7D724A17492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3.679" v="1695"/>
          <ac:spMkLst>
            <pc:docMk/>
            <pc:sldMk cId="0" sldId="274"/>
            <ac:spMk id="60" creationId="{D792D521-0E81-8AA4-B33F-5F47027B0A4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3.679" v="1695"/>
          <ac:spMkLst>
            <pc:docMk/>
            <pc:sldMk cId="0" sldId="274"/>
            <ac:spMk id="61" creationId="{3BF97920-B5D0-4449-DED8-7C380FA6642E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3.679" v="1695"/>
          <ac:spMkLst>
            <pc:docMk/>
            <pc:sldMk cId="0" sldId="274"/>
            <ac:spMk id="62" creationId="{7C2E6915-A884-12AE-9E70-A61B0C8F242B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3.679" v="1695"/>
          <ac:spMkLst>
            <pc:docMk/>
            <pc:sldMk cId="0" sldId="274"/>
            <ac:spMk id="63" creationId="{71990B10-392E-FA76-7D5A-E70DA36657C7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08" creationId="{5890B1E9-4688-2D54-6A8A-FFB36FFC20F2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09" creationId="{BD73A5F4-E59D-610B-EE64-3C86EC823329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7.204" v="1697"/>
          <ac:spMkLst>
            <pc:docMk/>
            <pc:sldMk cId="0" sldId="274"/>
            <ac:spMk id="1411" creationId="{0A384F7D-2052-D50C-F884-CC9C874F8D1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7.204" v="1697"/>
          <ac:spMkLst>
            <pc:docMk/>
            <pc:sldMk cId="0" sldId="274"/>
            <ac:spMk id="1412" creationId="{B3A9CA75-5F3F-0183-7646-B9E0B6735B3B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7.204" v="1697"/>
          <ac:spMkLst>
            <pc:docMk/>
            <pc:sldMk cId="0" sldId="274"/>
            <ac:spMk id="1413" creationId="{6E031B06-C645-3356-4812-9C740C2398C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7.204" v="1697"/>
          <ac:spMkLst>
            <pc:docMk/>
            <pc:sldMk cId="0" sldId="274"/>
            <ac:spMk id="1414" creationId="{E934F272-A706-E3AD-B5AB-B242C57E3EF6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7.204" v="1697"/>
          <ac:spMkLst>
            <pc:docMk/>
            <pc:sldMk cId="0" sldId="274"/>
            <ac:spMk id="1415" creationId="{296CE4C0-FA3D-82CB-02F7-80838A1A89A2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7.204" v="1697"/>
          <ac:spMkLst>
            <pc:docMk/>
            <pc:sldMk cId="0" sldId="274"/>
            <ac:spMk id="1416" creationId="{E7CBA0AE-AAD5-EAD8-CDC6-763C123DA163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7.204" v="1697"/>
          <ac:spMkLst>
            <pc:docMk/>
            <pc:sldMk cId="0" sldId="274"/>
            <ac:spMk id="1417" creationId="{23239542-B0F8-203A-D6F4-4884DEF1FE86}"/>
          </ac:spMkLst>
        </pc:spChg>
        <pc:spChg chg="mod">
          <ac:chgData name="Шишкова Мария Петровна" userId="8d41492b-69ea-4f0c-a4c9-7f9cf671f66a" providerId="ADAL" clId="{AB7C088E-E7E9-410F-A209-5A674E4AC267}" dt="2023-04-25T18:09:07.204" v="1697"/>
          <ac:spMkLst>
            <pc:docMk/>
            <pc:sldMk cId="0" sldId="274"/>
            <ac:spMk id="1418" creationId="{7D822955-EE40-B8F7-22C8-A3DDC485E0BA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20" creationId="{E39A1B51-DA47-F8F3-2CD2-1DEF304EB786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21" creationId="{E521FF61-858D-2B3B-9180-BBDB76DC19A7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22" creationId="{AC76706D-7437-6C4D-D15D-5B4DFEE0F664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23" creationId="{86192538-7670-2400-DA11-B1ED837DD8FC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24" creationId="{9C4DD403-6658-6C4A-E5E1-F9561166F599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25" creationId="{169883E0-FDAB-F84F-94CE-82129589AD08}"/>
          </ac:spMkLst>
        </pc:spChg>
        <pc:spChg chg="mod">
          <ac:chgData name="Шишкова Мария Петровна" userId="8d41492b-69ea-4f0c-a4c9-7f9cf671f66a" providerId="ADAL" clId="{AB7C088E-E7E9-410F-A209-5A674E4AC267}" dt="2023-04-25T18:10:45.009" v="1714"/>
          <ac:spMkLst>
            <pc:docMk/>
            <pc:sldMk cId="0" sldId="274"/>
            <ac:spMk id="1427" creationId="{831A535D-1170-764A-79B9-83F2400387A2}"/>
          </ac:spMkLst>
        </pc:spChg>
        <pc:spChg chg="mod">
          <ac:chgData name="Шишкова Мария Петровна" userId="8d41492b-69ea-4f0c-a4c9-7f9cf671f66a" providerId="ADAL" clId="{AB7C088E-E7E9-410F-A209-5A674E4AC267}" dt="2023-04-25T18:10:45.009" v="1714"/>
          <ac:spMkLst>
            <pc:docMk/>
            <pc:sldMk cId="0" sldId="274"/>
            <ac:spMk id="1428" creationId="{5515402D-5B6B-0FC7-ED28-51BAA33CA70A}"/>
          </ac:spMkLst>
        </pc:spChg>
        <pc:spChg chg="mod">
          <ac:chgData name="Шишкова Мария Петровна" userId="8d41492b-69ea-4f0c-a4c9-7f9cf671f66a" providerId="ADAL" clId="{AB7C088E-E7E9-410F-A209-5A674E4AC267}" dt="2023-04-25T18:10:45.009" v="1714"/>
          <ac:spMkLst>
            <pc:docMk/>
            <pc:sldMk cId="0" sldId="274"/>
            <ac:spMk id="1429" creationId="{56132A5F-9840-867B-7C3E-727F6F73D056}"/>
          </ac:spMkLst>
        </pc:spChg>
        <pc:spChg chg="mod">
          <ac:chgData name="Шишкова Мария Петровна" userId="8d41492b-69ea-4f0c-a4c9-7f9cf671f66a" providerId="ADAL" clId="{AB7C088E-E7E9-410F-A209-5A674E4AC267}" dt="2023-04-25T18:10:45.009" v="1714"/>
          <ac:spMkLst>
            <pc:docMk/>
            <pc:sldMk cId="0" sldId="274"/>
            <ac:spMk id="1430" creationId="{68B78A93-FFAA-C700-B102-2BD673C81CE3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9.909" v="1733" actId="1076"/>
          <ac:spMkLst>
            <pc:docMk/>
            <pc:sldMk cId="0" sldId="274"/>
            <ac:spMk id="1444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45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7.654" v="1667" actId="478"/>
          <ac:spMkLst>
            <pc:docMk/>
            <pc:sldMk cId="0" sldId="274"/>
            <ac:spMk id="1446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47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48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49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50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38.700" v="1671" actId="478"/>
          <ac:spMkLst>
            <pc:docMk/>
            <pc:sldMk cId="0" sldId="274"/>
            <ac:spMk id="1451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38.700" v="1671" actId="478"/>
          <ac:spMkLst>
            <pc:docMk/>
            <pc:sldMk cId="0" sldId="274"/>
            <ac:spMk id="1452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38.700" v="1671" actId="478"/>
          <ac:spMkLst>
            <pc:docMk/>
            <pc:sldMk cId="0" sldId="274"/>
            <ac:spMk id="1453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38.700" v="1671" actId="478"/>
          <ac:spMkLst>
            <pc:docMk/>
            <pc:sldMk cId="0" sldId="274"/>
            <ac:spMk id="1454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55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5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8:14:35.365" v="1732" actId="2711"/>
          <ac:spMkLst>
            <pc:docMk/>
            <pc:sldMk cId="0" sldId="274"/>
            <ac:spMk id="1457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38.700" v="1671" actId="478"/>
          <ac:spMkLst>
            <pc:docMk/>
            <pc:sldMk cId="0" sldId="274"/>
            <ac:spMk id="1458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38.700" v="1671" actId="478"/>
          <ac:spMkLst>
            <pc:docMk/>
            <pc:sldMk cId="0" sldId="274"/>
            <ac:spMk id="1459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60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61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8:05:22.475" v="1665" actId="478"/>
          <ac:spMkLst>
            <pc:docMk/>
            <pc:sldMk cId="0" sldId="274"/>
            <ac:spMk id="1462" creationId="{00000000-0000-0000-0000-000000000000}"/>
          </ac:spMkLst>
        </pc:spChg>
        <pc:grpChg chg="add mod">
          <ac:chgData name="Шишкова Мария Петровна" userId="8d41492b-69ea-4f0c-a4c9-7f9cf671f66a" providerId="ADAL" clId="{AB7C088E-E7E9-410F-A209-5A674E4AC267}" dt="2023-04-25T18:14:31.499" v="1731" actId="1076"/>
          <ac:grpSpMkLst>
            <pc:docMk/>
            <pc:sldMk cId="0" sldId="274"/>
            <ac:grpSpMk id="24" creationId="{FDEAE035-12D6-98EA-E18F-280645F422C0}"/>
          </ac:grpSpMkLst>
        </pc:grpChg>
        <pc:grpChg chg="add del mod">
          <ac:chgData name="Шишкова Мария Петровна" userId="8d41492b-69ea-4f0c-a4c9-7f9cf671f66a" providerId="ADAL" clId="{AB7C088E-E7E9-410F-A209-5A674E4AC267}" dt="2023-04-25T18:08:48.539" v="1691" actId="478"/>
          <ac:grpSpMkLst>
            <pc:docMk/>
            <pc:sldMk cId="0" sldId="274"/>
            <ac:grpSpMk id="35" creationId="{0EF4DB62-4D9C-E06B-5B69-16DB626F7865}"/>
          </ac:grpSpMkLst>
        </pc:grpChg>
        <pc:grpChg chg="add mod">
          <ac:chgData name="Шишкова Мария Петровна" userId="8d41492b-69ea-4f0c-a4c9-7f9cf671f66a" providerId="ADAL" clId="{AB7C088E-E7E9-410F-A209-5A674E4AC267}" dt="2023-04-25T18:14:31.499" v="1731" actId="1076"/>
          <ac:grpSpMkLst>
            <pc:docMk/>
            <pc:sldMk cId="0" sldId="274"/>
            <ac:grpSpMk id="44" creationId="{E103480C-3407-B5EF-38FB-4FFEB629BD1E}"/>
          </ac:grpSpMkLst>
        </pc:grpChg>
        <pc:grpChg chg="add del mod">
          <ac:chgData name="Шишкова Мария Петровна" userId="8d41492b-69ea-4f0c-a4c9-7f9cf671f66a" providerId="ADAL" clId="{AB7C088E-E7E9-410F-A209-5A674E4AC267}" dt="2023-04-25T18:09:05.959" v="1696"/>
          <ac:grpSpMkLst>
            <pc:docMk/>
            <pc:sldMk cId="0" sldId="274"/>
            <ac:grpSpMk id="55" creationId="{0BAB653F-6749-2B03-6A5C-716B6D54C5E2}"/>
          </ac:grpSpMkLst>
        </pc:grpChg>
        <pc:grpChg chg="add del mod">
          <ac:chgData name="Шишкова Мария Петровна" userId="8d41492b-69ea-4f0c-a4c9-7f9cf671f66a" providerId="ADAL" clId="{AB7C088E-E7E9-410F-A209-5A674E4AC267}" dt="2023-04-25T18:10:32.762" v="1710" actId="478"/>
          <ac:grpSpMkLst>
            <pc:docMk/>
            <pc:sldMk cId="0" sldId="274"/>
            <ac:grpSpMk id="1410" creationId="{00509F46-55A1-DA0F-D261-CE8C22815619}"/>
          </ac:grpSpMkLst>
        </pc:grpChg>
        <pc:grpChg chg="add mod">
          <ac:chgData name="Шишкова Мария Петровна" userId="8d41492b-69ea-4f0c-a4c9-7f9cf671f66a" providerId="ADAL" clId="{AB7C088E-E7E9-410F-A209-5A674E4AC267}" dt="2023-04-25T18:14:31.499" v="1731" actId="1076"/>
          <ac:grpSpMkLst>
            <pc:docMk/>
            <pc:sldMk cId="0" sldId="274"/>
            <ac:grpSpMk id="1419" creationId="{C86D8271-AFB8-DB3D-1118-94AADB28EB40}"/>
          </ac:grpSpMkLst>
        </pc:grpChg>
        <pc:grpChg chg="add del mod">
          <ac:chgData name="Шишкова Мария Петровна" userId="8d41492b-69ea-4f0c-a4c9-7f9cf671f66a" providerId="ADAL" clId="{AB7C088E-E7E9-410F-A209-5A674E4AC267}" dt="2023-04-25T18:12:12.629" v="1724" actId="478"/>
          <ac:grpSpMkLst>
            <pc:docMk/>
            <pc:sldMk cId="0" sldId="274"/>
            <ac:grpSpMk id="1426" creationId="{AC4098A9-D094-3F89-750D-363EC85B0697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8:05:47.709" v="1673" actId="478"/>
          <ac:grpSpMkLst>
            <pc:docMk/>
            <pc:sldMk cId="0" sldId="274"/>
            <ac:grpSpMk id="1463" creationId="{00000000-0000-0000-0000-000000000000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8:05:38.700" v="1671" actId="478"/>
          <ac:grpSpMkLst>
            <pc:docMk/>
            <pc:sldMk cId="0" sldId="274"/>
            <ac:grpSpMk id="1474" creationId="{00000000-0000-0000-0000-000000000000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8:05:38.700" v="1671" actId="478"/>
          <ac:grpSpMkLst>
            <pc:docMk/>
            <pc:sldMk cId="0" sldId="274"/>
            <ac:grpSpMk id="1480" creationId="{00000000-0000-0000-0000-000000000000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8:05:22.475" v="1665" actId="478"/>
          <ac:grpSpMkLst>
            <pc:docMk/>
            <pc:sldMk cId="0" sldId="274"/>
            <ac:grpSpMk id="1485" creationId="{00000000-0000-0000-0000-000000000000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8:05:22.475" v="1665" actId="478"/>
          <ac:grpSpMkLst>
            <pc:docMk/>
            <pc:sldMk cId="0" sldId="274"/>
            <ac:grpSpMk id="1491" creationId="{00000000-0000-0000-0000-000000000000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8:05:22.475" v="1665" actId="478"/>
          <ac:grpSpMkLst>
            <pc:docMk/>
            <pc:sldMk cId="0" sldId="274"/>
            <ac:grpSpMk id="1506" creationId="{00000000-0000-0000-0000-000000000000}"/>
          </ac:grpSpMkLst>
        </pc:grpChg>
        <pc:picChg chg="add mod">
          <ac:chgData name="Шишкова Мария Петровна" userId="8d41492b-69ea-4f0c-a4c9-7f9cf671f66a" providerId="ADAL" clId="{AB7C088E-E7E9-410F-A209-5A674E4AC267}" dt="2023-04-25T18:14:31.499" v="1731" actId="1076"/>
          <ac:picMkLst>
            <pc:docMk/>
            <pc:sldMk cId="0" sldId="274"/>
            <ac:picMk id="1432" creationId="{575A4A8B-E079-B603-F9FD-29EEEAE99963}"/>
          </ac:picMkLst>
        </pc:picChg>
      </pc:sldChg>
      <pc:sldChg chg="addSp delSp modSp add del mod">
        <pc:chgData name="Шишкова Мария Петровна" userId="8d41492b-69ea-4f0c-a4c9-7f9cf671f66a" providerId="ADAL" clId="{AB7C088E-E7E9-410F-A209-5A674E4AC267}" dt="2023-04-25T20:20:56.278" v="2205" actId="47"/>
        <pc:sldMkLst>
          <pc:docMk/>
          <pc:sldMk cId="0" sldId="288"/>
        </pc:sldMkLst>
        <pc:grpChg chg="del mod">
          <ac:chgData name="Шишкова Мария Петровна" userId="8d41492b-69ea-4f0c-a4c9-7f9cf671f66a" providerId="ADAL" clId="{AB7C088E-E7E9-410F-A209-5A674E4AC267}" dt="2023-04-25T20:17:41.600" v="2160" actId="478"/>
          <ac:grpSpMkLst>
            <pc:docMk/>
            <pc:sldMk cId="0" sldId="288"/>
            <ac:grpSpMk id="2150" creationId="{00000000-0000-0000-0000-000000000000}"/>
          </ac:grpSpMkLst>
        </pc:grpChg>
        <pc:picChg chg="add del mod">
          <ac:chgData name="Шишкова Мария Петровна" userId="8d41492b-69ea-4f0c-a4c9-7f9cf671f66a" providerId="ADAL" clId="{AB7C088E-E7E9-410F-A209-5A674E4AC267}" dt="2023-04-25T20:17:42.649" v="2162" actId="478"/>
          <ac:picMkLst>
            <pc:docMk/>
            <pc:sldMk cId="0" sldId="288"/>
            <ac:picMk id="2" creationId="{33BDAA0E-5929-47AB-9220-F7D979119A63}"/>
          </ac:picMkLst>
        </pc:picChg>
        <pc:picChg chg="add del mod">
          <ac:chgData name="Шишкова Мария Петровна" userId="8d41492b-69ea-4f0c-a4c9-7f9cf671f66a" providerId="ADAL" clId="{AB7C088E-E7E9-410F-A209-5A674E4AC267}" dt="2023-04-25T20:17:24.744" v="2151" actId="478"/>
          <ac:picMkLst>
            <pc:docMk/>
            <pc:sldMk cId="0" sldId="288"/>
            <ac:picMk id="2166" creationId="{00000000-0000-0000-0000-000000000000}"/>
          </ac:picMkLst>
        </pc:picChg>
      </pc:sldChg>
      <pc:sldChg chg="addSp delSp modSp add mod modAnim modNotes">
        <pc:chgData name="Шишкова Мария Петровна" userId="8d41492b-69ea-4f0c-a4c9-7f9cf671f66a" providerId="ADAL" clId="{AB7C088E-E7E9-410F-A209-5A674E4AC267}" dt="2023-04-25T20:23:21.992" v="2268" actId="1076"/>
        <pc:sldMkLst>
          <pc:docMk/>
          <pc:sldMk cId="0" sldId="289"/>
        </pc:sldMkLst>
        <pc:spChg chg="add del mod">
          <ac:chgData name="Шишкова Мария Петровна" userId="8d41492b-69ea-4f0c-a4c9-7f9cf671f66a" providerId="ADAL" clId="{AB7C088E-E7E9-410F-A209-5A674E4AC267}" dt="2023-04-25T20:12:42.097" v="2115" actId="478"/>
          <ac:spMkLst>
            <pc:docMk/>
            <pc:sldMk cId="0" sldId="289"/>
            <ac:spMk id="3" creationId="{2A93FFFC-E039-5B00-023B-BB86FFA74948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8:37.246" v="2170" actId="14100"/>
          <ac:spMkLst>
            <pc:docMk/>
            <pc:sldMk cId="0" sldId="289"/>
            <ac:spMk id="4" creationId="{3226E01E-761B-10A0-8062-94F8AA3F5467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5" creationId="{BC794A53-13AD-CD83-27C9-6396EB3FDB90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6" creationId="{C63487C9-77B7-FFFB-4961-29E2EEA280FF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7" creationId="{F463FD88-846D-7B2E-0D4F-5D06C29D22D8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8" creationId="{026F326A-1830-DC9F-455E-B989408D7886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9" creationId="{B3BCE8B6-931A-00AC-E0B8-03D64E61E8E1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0" creationId="{584EDF5A-8EA6-533E-74BC-74FFA834635E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1" creationId="{735E19E7-C5D5-DCA5-DD8C-C437F96A6C2D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2" creationId="{CF2CD8BD-1B08-6B1B-62C6-73FE03FEC521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3" creationId="{1B7000CE-BC6C-4A78-E0C1-46D9D4829732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4" creationId="{18E8ED5E-FADA-C793-6D72-0D201A8AE07F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5" creationId="{92FD1024-E6F3-7A3D-27E2-4540CBFB9E2A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6" creationId="{869375AD-0138-457A-D610-1869EA59B10F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7" creationId="{BF2A8A35-9EAF-C03C-44F9-A1F88522F147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18" creationId="{BAEDA69D-BE1A-866B-8255-80A3B24551EA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20:18:46.513" v="2176" actId="478"/>
          <ac:spMkLst>
            <pc:docMk/>
            <pc:sldMk cId="0" sldId="289"/>
            <ac:spMk id="19" creationId="{1827F90E-F094-E698-9B32-F16BFF6DB032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20:43.892" v="2202" actId="1076"/>
          <ac:spMkLst>
            <pc:docMk/>
            <pc:sldMk cId="0" sldId="289"/>
            <ac:spMk id="24" creationId="{6D72135F-1E32-E094-3259-4463E28B8B54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21:07.601" v="2210" actId="1076"/>
          <ac:spMkLst>
            <pc:docMk/>
            <pc:sldMk cId="0" sldId="289"/>
            <ac:spMk id="27" creationId="{A909F2B3-D946-F609-E744-03138FE158C1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22:29.787" v="2256" actId="122"/>
          <ac:spMkLst>
            <pc:docMk/>
            <pc:sldMk cId="0" sldId="289"/>
            <ac:spMk id="28" creationId="{408821F2-8CFA-DDAE-1876-D39E4DEDCA96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22:17.526" v="2239" actId="1076"/>
          <ac:spMkLst>
            <pc:docMk/>
            <pc:sldMk cId="0" sldId="289"/>
            <ac:spMk id="29" creationId="{4A9D07CD-B3E2-3A6E-89A2-E2420D4C7F5D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22:26.660" v="2255" actId="122"/>
          <ac:spMkLst>
            <pc:docMk/>
            <pc:sldMk cId="0" sldId="289"/>
            <ac:spMk id="30" creationId="{5810A941-7C29-A7F6-A08F-7D94CB62EC61}"/>
          </ac:spMkLst>
        </pc:spChg>
        <pc:spChg chg="mod ord">
          <ac:chgData name="Шишкова Мария Петровна" userId="8d41492b-69ea-4f0c-a4c9-7f9cf671f66a" providerId="ADAL" clId="{AB7C088E-E7E9-410F-A209-5A674E4AC267}" dt="2023-04-25T20:20:33.235" v="2200" actId="1076"/>
          <ac:spMkLst>
            <pc:docMk/>
            <pc:sldMk cId="0" sldId="289"/>
            <ac:spMk id="2171" creationId="{00000000-0000-0000-0000-000000000000}"/>
          </ac:spMkLst>
        </pc:spChg>
        <pc:spChg chg="del mod">
          <ac:chgData name="Шишкова Мария Петровна" userId="8d41492b-69ea-4f0c-a4c9-7f9cf671f66a" providerId="ADAL" clId="{AB7C088E-E7E9-410F-A209-5A674E4AC267}" dt="2023-04-25T20:12:39.756" v="2114" actId="478"/>
          <ac:spMkLst>
            <pc:docMk/>
            <pc:sldMk cId="0" sldId="289"/>
            <ac:spMk id="2172" creationId="{00000000-0000-0000-0000-000000000000}"/>
          </ac:spMkLst>
        </pc:spChg>
        <pc:spChg chg="del mod">
          <ac:chgData name="Шишкова Мария Петровна" userId="8d41492b-69ea-4f0c-a4c9-7f9cf671f66a" providerId="ADAL" clId="{AB7C088E-E7E9-410F-A209-5A674E4AC267}" dt="2023-04-25T20:13:51.588" v="2132" actId="478"/>
          <ac:spMkLst>
            <pc:docMk/>
            <pc:sldMk cId="0" sldId="289"/>
            <ac:spMk id="217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39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0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1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2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4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5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7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8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49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50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51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13:39.873" v="2126" actId="1076"/>
          <ac:spMkLst>
            <pc:docMk/>
            <pc:sldMk cId="0" sldId="289"/>
            <ac:spMk id="2252" creationId="{00000000-0000-0000-0000-000000000000}"/>
          </ac:spMkLst>
        </pc:spChg>
        <pc:grpChg chg="del">
          <ac:chgData name="Шишкова Мария Петровна" userId="8d41492b-69ea-4f0c-a4c9-7f9cf671f66a" providerId="ADAL" clId="{AB7C088E-E7E9-410F-A209-5A674E4AC267}" dt="2023-04-25T20:12:43.372" v="2116" actId="478"/>
          <ac:grpSpMkLst>
            <pc:docMk/>
            <pc:sldMk cId="0" sldId="289"/>
            <ac:grpSpMk id="2174" creationId="{00000000-0000-0000-0000-000000000000}"/>
          </ac:grpSpMkLst>
        </pc:grpChg>
        <pc:picChg chg="add mod">
          <ac:chgData name="Шишкова Мария Петровна" userId="8d41492b-69ea-4f0c-a4c9-7f9cf671f66a" providerId="ADAL" clId="{AB7C088E-E7E9-410F-A209-5A674E4AC267}" dt="2023-04-25T20:18:57.288" v="2179" actId="1076"/>
          <ac:picMkLst>
            <pc:docMk/>
            <pc:sldMk cId="0" sldId="289"/>
            <ac:picMk id="21" creationId="{02811BA5-EAD3-5399-E6DD-D46774E4D0C2}"/>
          </ac:picMkLst>
        </pc:picChg>
        <pc:picChg chg="add del mod">
          <ac:chgData name="Шишкова Мария Петровна" userId="8d41492b-69ea-4f0c-a4c9-7f9cf671f66a" providerId="ADAL" clId="{AB7C088E-E7E9-410F-A209-5A674E4AC267}" dt="2023-04-25T20:18:13.463" v="2163" actId="478"/>
          <ac:picMkLst>
            <pc:docMk/>
            <pc:sldMk cId="0" sldId="289"/>
            <ac:picMk id="23" creationId="{B8E11667-32E4-32EC-4795-15B205E2AA41}"/>
          </ac:picMkLst>
        </pc:picChg>
        <pc:picChg chg="add mod">
          <ac:chgData name="Шишкова Мария Петровна" userId="8d41492b-69ea-4f0c-a4c9-7f9cf671f66a" providerId="ADAL" clId="{AB7C088E-E7E9-410F-A209-5A674E4AC267}" dt="2023-04-25T20:22:00.189" v="2237" actId="1076"/>
          <ac:picMkLst>
            <pc:docMk/>
            <pc:sldMk cId="0" sldId="289"/>
            <ac:picMk id="26" creationId="{0FAE7D9B-9BEE-9282-BCEE-9261B5AD79C6}"/>
          </ac:picMkLst>
        </pc:picChg>
        <pc:picChg chg="add del mod">
          <ac:chgData name="Шишкова Мария Петровна" userId="8d41492b-69ea-4f0c-a4c9-7f9cf671f66a" providerId="ADAL" clId="{AB7C088E-E7E9-410F-A209-5A674E4AC267}" dt="2023-04-25T20:22:51.402" v="2260" actId="478"/>
          <ac:picMkLst>
            <pc:docMk/>
            <pc:sldMk cId="0" sldId="289"/>
            <ac:picMk id="32" creationId="{AB84B25B-AF7D-FD6F-7B41-A7C332AF4F6A}"/>
          </ac:picMkLst>
        </pc:picChg>
        <pc:picChg chg="add del mod">
          <ac:chgData name="Шишкова Мария Петровна" userId="8d41492b-69ea-4f0c-a4c9-7f9cf671f66a" providerId="ADAL" clId="{AB7C088E-E7E9-410F-A209-5A674E4AC267}" dt="2023-04-25T20:23:00.531" v="2262" actId="478"/>
          <ac:picMkLst>
            <pc:docMk/>
            <pc:sldMk cId="0" sldId="289"/>
            <ac:picMk id="34" creationId="{7E71E9BA-040C-E6E1-EAB7-BD87A865AE8D}"/>
          </ac:picMkLst>
        </pc:picChg>
        <pc:picChg chg="add mod">
          <ac:chgData name="Шишкова Мария Петровна" userId="8d41492b-69ea-4f0c-a4c9-7f9cf671f66a" providerId="ADAL" clId="{AB7C088E-E7E9-410F-A209-5A674E4AC267}" dt="2023-04-25T20:23:21.992" v="2268" actId="1076"/>
          <ac:picMkLst>
            <pc:docMk/>
            <pc:sldMk cId="0" sldId="289"/>
            <ac:picMk id="36" creationId="{EFCB07C7-49C0-FC23-B781-789772DF8949}"/>
          </ac:picMkLst>
        </pc:picChg>
      </pc:sldChg>
      <pc:sldChg chg="modSp mod modAnim">
        <pc:chgData name="Шишкова Мария Петровна" userId="8d41492b-69ea-4f0c-a4c9-7f9cf671f66a" providerId="ADAL" clId="{AB7C088E-E7E9-410F-A209-5A674E4AC267}" dt="2023-04-25T20:57:08.809" v="2342"/>
        <pc:sldMkLst>
          <pc:docMk/>
          <pc:sldMk cId="0" sldId="298"/>
        </pc:sldMkLst>
        <pc:spChg chg="mod">
          <ac:chgData name="Шишкова Мария Петровна" userId="8d41492b-69ea-4f0c-a4c9-7f9cf671f66a" providerId="ADAL" clId="{AB7C088E-E7E9-410F-A209-5A674E4AC267}" dt="2023-04-25T16:59:52.558" v="410" actId="1076"/>
          <ac:spMkLst>
            <pc:docMk/>
            <pc:sldMk cId="0" sldId="298"/>
            <ac:spMk id="2628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0:09.802" v="412" actId="1076"/>
          <ac:spMkLst>
            <pc:docMk/>
            <pc:sldMk cId="0" sldId="298"/>
            <ac:spMk id="2629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1:04.561" v="421" actId="14100"/>
          <ac:spMkLst>
            <pc:docMk/>
            <pc:sldMk cId="0" sldId="298"/>
            <ac:spMk id="2630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6:59:58.843" v="411" actId="1076"/>
          <ac:spMkLst>
            <pc:docMk/>
            <pc:sldMk cId="0" sldId="298"/>
            <ac:spMk id="2631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0:42.016" v="416" actId="14100"/>
          <ac:spMkLst>
            <pc:docMk/>
            <pc:sldMk cId="0" sldId="298"/>
            <ac:spMk id="2632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6:59:52.558" v="410" actId="1076"/>
          <ac:spMkLst>
            <pc:docMk/>
            <pc:sldMk cId="0" sldId="298"/>
            <ac:spMk id="263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1:41.270" v="428" actId="1076"/>
          <ac:spMkLst>
            <pc:docMk/>
            <pc:sldMk cId="0" sldId="298"/>
            <ac:spMk id="2634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1:37.080" v="427" actId="1076"/>
          <ac:spMkLst>
            <pc:docMk/>
            <pc:sldMk cId="0" sldId="298"/>
            <ac:spMk id="263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1:20.477" v="424" actId="1076"/>
          <ac:spMkLst>
            <pc:docMk/>
            <pc:sldMk cId="0" sldId="298"/>
            <ac:spMk id="2637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1:14.925" v="423" actId="1076"/>
          <ac:spMkLst>
            <pc:docMk/>
            <pc:sldMk cId="0" sldId="298"/>
            <ac:spMk id="2638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1:09.045" v="422" actId="1076"/>
          <ac:spMkLst>
            <pc:docMk/>
            <pc:sldMk cId="0" sldId="298"/>
            <ac:spMk id="2639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0:31.635" v="414" actId="1076"/>
          <ac:spMkLst>
            <pc:docMk/>
            <pc:sldMk cId="0" sldId="298"/>
            <ac:spMk id="2640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6:58:57.486" v="397" actId="14100"/>
          <ac:spMkLst>
            <pc:docMk/>
            <pc:sldMk cId="0" sldId="298"/>
            <ac:spMk id="2641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02:01.225" v="462" actId="20577"/>
          <ac:spMkLst>
            <pc:docMk/>
            <pc:sldMk cId="0" sldId="298"/>
            <ac:spMk id="2642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6:58:57.486" v="397" actId="14100"/>
          <ac:spMkLst>
            <pc:docMk/>
            <pc:sldMk cId="0" sldId="298"/>
            <ac:spMk id="264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6:58:57.486" v="397" actId="14100"/>
          <ac:spMkLst>
            <pc:docMk/>
            <pc:sldMk cId="0" sldId="298"/>
            <ac:spMk id="2644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6:58:57.486" v="397" actId="14100"/>
          <ac:spMkLst>
            <pc:docMk/>
            <pc:sldMk cId="0" sldId="298"/>
            <ac:spMk id="2645" creationId="{00000000-0000-0000-0000-000000000000}"/>
          </ac:spMkLst>
        </pc:spChg>
        <pc:graphicFrameChg chg="mod">
          <ac:chgData name="Шишкова Мария Петровна" userId="8d41492b-69ea-4f0c-a4c9-7f9cf671f66a" providerId="ADAL" clId="{AB7C088E-E7E9-410F-A209-5A674E4AC267}" dt="2023-04-25T17:02:18.343" v="467" actId="1076"/>
          <ac:graphicFrameMkLst>
            <pc:docMk/>
            <pc:sldMk cId="0" sldId="298"/>
            <ac:graphicFrameMk id="4" creationId="{3C413BB0-9B8D-7BCE-3ACF-257C5929B746}"/>
          </ac:graphicFrameMkLst>
        </pc:graphicFrameChg>
      </pc:sldChg>
      <pc:sldChg chg="addSp delSp modSp add mod delAnim modAnim">
        <pc:chgData name="Шишкова Мария Петровна" userId="8d41492b-69ea-4f0c-a4c9-7f9cf671f66a" providerId="ADAL" clId="{AB7C088E-E7E9-410F-A209-5A674E4AC267}" dt="2023-04-25T18:02:11.735" v="1638" actId="1076"/>
        <pc:sldMkLst>
          <pc:docMk/>
          <pc:sldMk cId="0" sldId="310"/>
        </pc:sldMkLst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" creationId="{A252A8CC-7C66-3E22-8C12-36A14D62186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" creationId="{D14E4010-0A97-5B28-4737-44499C73C1B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6" creationId="{48D7E65F-7F4E-3872-8303-6CFB83B8795F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7" creationId="{83C9F9C1-E0F2-0C3D-E906-D80ACF94120A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8" creationId="{2A383446-6B53-FE3A-4DE2-8E65EB488CF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9" creationId="{1A417F71-0375-CBDB-9FCF-7A77E27E65AC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10" creationId="{65F7CBD7-F529-AB2E-C2C7-32E20C0BCA1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11" creationId="{3A8542B4-B0A0-3C8C-211C-5FA0F5FE8F4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14" creationId="{A2869617-1C2D-3CFA-0CD0-82625B21A0E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15" creationId="{D307DAD7-C09A-90B0-48F9-DB4465A8EC49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16" creationId="{71040C6D-21DB-F1EE-4CD3-39C41AB17A9D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17" creationId="{94F87065-B5DB-5460-5274-42203DD43EBB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18" creationId="{AA29B9F9-EDEE-B5A1-AC8A-AB7D814BEEF6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19" creationId="{FB7AA365-A62D-6B57-BE82-E6EBD546504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0" creationId="{E648E5FC-FF1F-A69F-5556-43C301CAC6A5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1" creationId="{347302C1-B530-7A22-68F8-334A3671D63F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2" creationId="{B10B70A3-3435-59AF-0100-2B84CE7FD869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3" creationId="{05CCB2CD-6029-C057-EF2B-8ACCFEAF3E1D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4" creationId="{49746F7C-35AA-2791-32E4-A63D4EB6E8C3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5" creationId="{85F7B40C-0DC5-5DC8-93FD-1C66858BAEB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6" creationId="{C5697C9C-ACF3-E855-1EFC-3453F33EDE85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7" creationId="{004A4B80-065F-3E67-555C-6DFCDB92CAEF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8" creationId="{5465F259-95BA-680D-0269-8F992E6B71EA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29" creationId="{BD80C5B0-1E08-323D-38DE-AA1384D1453B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0" creationId="{2EE49806-DB53-C78C-45BA-6C4F2191B9E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" creationId="{C3F66406-6F05-030C-FD85-63F2F05D440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2" creationId="{3FF3AE19-CB82-3651-8B40-3B62B2AF036A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3" creationId="{EC47C4F3-7CB3-8A82-5E3D-0E86D8A08C0D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4" creationId="{3A1C2293-007D-576A-440C-28308BDD4FDE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5" creationId="{972A09CE-25C1-3CC0-A863-10D14CED4F22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6" creationId="{26F3E5D5-2B2A-6C73-3B28-1C56B4B3B8B2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7" creationId="{25407387-9689-D4AE-9531-079D4D8BFCD2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8" creationId="{21CBC08D-F37A-50A6-D5FA-2C27F43DA13C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9" creationId="{ED4C3E64-AE32-BEA8-154C-BAA0C032DF4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0" creationId="{DA239C8F-7514-3A57-12F0-EFE7D50E025D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1" creationId="{5AB3339A-C780-4A07-3CED-2F877459097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2" creationId="{BF93673D-4F54-C32C-4C06-AD5246727633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3" creationId="{584CCCC1-211E-BE8C-6B22-83A4B28AEC3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4" creationId="{069043FD-6573-74C2-5D1E-6D0D18B0E4DF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5" creationId="{6DE7F1EB-145A-22CE-AE87-CB28B3BDCA9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6" creationId="{7F14B83F-6F5E-0509-A80D-E1BCC1B6759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7" creationId="{0CB67CD3-5D81-0B08-1BB3-0DD93C49587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8" creationId="{57A1E6BC-4E6D-79FF-BED9-2D2046458B7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49" creationId="{7A084711-24E1-5BFD-DF0A-62B0568F5549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0" creationId="{F84192EC-4DE2-AA5D-2ABA-80699413A388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1" creationId="{85BD5C1F-02FB-4145-1A9D-5871C942949D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2" creationId="{A63BC544-679A-E12D-A8A5-6BD0D13A494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3" creationId="{730BABE9-B619-3F3B-EC71-EE561B56C8D9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4" creationId="{0BAE90C6-0D80-A339-C38B-36188427FAB9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5" creationId="{EEC6A15B-9DB1-EF90-F754-B40EB5B4B29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6" creationId="{5619C1E2-DBE0-AD5B-0910-D52F0ACD037D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7" creationId="{A8A8CA7C-5497-802A-1F61-711D465ABBE8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8" creationId="{89771D4A-3AAC-8CC0-0C8A-01C9C9ACD50C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59" creationId="{E1562345-9914-D8F2-2198-7C178B06F6B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60" creationId="{6CBEB590-72C5-F704-7582-A972FFE9FFAA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61" creationId="{DCD50765-44EB-10D0-6C66-F0DEDEEE251F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62" creationId="{952BD877-517F-80B3-265A-A9E9758EA5B8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63" creationId="{9CB439AE-9ABC-1B5C-832F-2F10086C7EB3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36" creationId="{E090B7B1-516E-CD4A-F15A-BB68AF9139F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37" creationId="{FF989333-DD4E-297F-5210-686FE788FDC8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38" creationId="{85F344DB-C7B9-91B4-21CE-20A630789EC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39" creationId="{4B5DC8E5-D009-4A50-D351-3E470191560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0" creationId="{A61A902D-14BA-F9A0-032A-B8809CC97DE2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1" creationId="{547D9270-5C07-3275-F9E5-78BDBDB3DCD6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2" creationId="{EF59DC43-C306-3F51-CBF1-343CA4773B1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3" creationId="{90FF8491-2BCC-32D7-BC5B-A55BC036366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4" creationId="{CA319EE3-D293-08DD-630E-9901A9C9942D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5" creationId="{0ECE70DF-D8F2-EB44-503B-711B6229E71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6" creationId="{A80307D8-1CDB-0A38-3B8E-7FD0FD20CF21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7" creationId="{FCA3F167-E47A-1EEA-2624-C57F7583C67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8" creationId="{3ED0516F-96AC-0B18-BE04-ACA60C5880A6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49" creationId="{F68DC373-E253-0311-69F9-5F6843C225D5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50" creationId="{57574478-E48D-4E87-E317-BAF35B845453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51" creationId="{7E57CF01-A4D6-7189-798E-C7FDCC403457}"/>
          </ac:spMkLst>
        </pc:spChg>
        <pc:spChg chg="mod">
          <ac:chgData name="Шишкова Мария Петровна" userId="8d41492b-69ea-4f0c-a4c9-7f9cf671f66a" providerId="ADAL" clId="{AB7C088E-E7E9-410F-A209-5A674E4AC267}" dt="2023-04-25T18:02:03.971" v="1636"/>
          <ac:spMkLst>
            <pc:docMk/>
            <pc:sldMk cId="0" sldId="310"/>
            <ac:spMk id="3152" creationId="{FAD84A98-2BCD-F560-3398-1D29AB0442A4}"/>
          </ac:spMkLst>
        </pc:spChg>
        <pc:spChg chg="mod">
          <ac:chgData name="Шишкова Мария Петровна" userId="8d41492b-69ea-4f0c-a4c9-7f9cf671f66a" providerId="ADAL" clId="{AB7C088E-E7E9-410F-A209-5A674E4AC267}" dt="2023-04-25T18:00:14.293" v="1631" actId="1076"/>
          <ac:spMkLst>
            <pc:docMk/>
            <pc:sldMk cId="0" sldId="310"/>
            <ac:spMk id="3169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8:00:19.426" v="1632" actId="1076"/>
          <ac:spMkLst>
            <pc:docMk/>
            <pc:sldMk cId="0" sldId="310"/>
            <ac:spMk id="3170" creationId="{00000000-0000-0000-0000-000000000000}"/>
          </ac:spMkLst>
        </pc:spChg>
        <pc:grpChg chg="add mod">
          <ac:chgData name="Шишкова Мария Петровна" userId="8d41492b-69ea-4f0c-a4c9-7f9cf671f66a" providerId="ADAL" clId="{AB7C088E-E7E9-410F-A209-5A674E4AC267}" dt="2023-04-25T18:02:11.735" v="1638" actId="1076"/>
          <ac:grpSpMkLst>
            <pc:docMk/>
            <pc:sldMk cId="0" sldId="310"/>
            <ac:grpSpMk id="2" creationId="{6EDE9109-9AE3-C5DD-1C22-067F27CDAC18}"/>
          </ac:grpSpMkLst>
        </pc:grpChg>
        <pc:grpChg chg="mod">
          <ac:chgData name="Шишкова Мария Петровна" userId="8d41492b-69ea-4f0c-a4c9-7f9cf671f66a" providerId="ADAL" clId="{AB7C088E-E7E9-410F-A209-5A674E4AC267}" dt="2023-04-25T18:02:03.971" v="1636"/>
          <ac:grpSpMkLst>
            <pc:docMk/>
            <pc:sldMk cId="0" sldId="310"/>
            <ac:grpSpMk id="3" creationId="{F1B687A0-22F1-D566-BE6B-D4F888BA8307}"/>
          </ac:grpSpMkLst>
        </pc:grpChg>
        <pc:grpChg chg="mod">
          <ac:chgData name="Шишкова Мария Петровна" userId="8d41492b-69ea-4f0c-a4c9-7f9cf671f66a" providerId="ADAL" clId="{AB7C088E-E7E9-410F-A209-5A674E4AC267}" dt="2023-04-25T18:02:03.971" v="1636"/>
          <ac:grpSpMkLst>
            <pc:docMk/>
            <pc:sldMk cId="0" sldId="310"/>
            <ac:grpSpMk id="12" creationId="{B8DDB514-4578-B251-0F06-A8D45885790D}"/>
          </ac:grpSpMkLst>
        </pc:grpChg>
        <pc:grpChg chg="mod">
          <ac:chgData name="Шишкова Мария Петровна" userId="8d41492b-69ea-4f0c-a4c9-7f9cf671f66a" providerId="ADAL" clId="{AB7C088E-E7E9-410F-A209-5A674E4AC267}" dt="2023-04-25T18:02:03.971" v="1636"/>
          <ac:grpSpMkLst>
            <pc:docMk/>
            <pc:sldMk cId="0" sldId="310"/>
            <ac:grpSpMk id="13" creationId="{BC4FC103-968F-48E5-5227-A23549A032F2}"/>
          </ac:grpSpMkLst>
        </pc:grpChg>
        <pc:grpChg chg="del mod">
          <ac:chgData name="Шишкова Мария Петровна" userId="8d41492b-69ea-4f0c-a4c9-7f9cf671f66a" providerId="ADAL" clId="{AB7C088E-E7E9-410F-A209-5A674E4AC267}" dt="2023-04-25T18:02:03.343" v="1635" actId="478"/>
          <ac:grpSpMkLst>
            <pc:docMk/>
            <pc:sldMk cId="0" sldId="310"/>
            <ac:grpSpMk id="3171" creationId="{00000000-0000-0000-0000-000000000000}"/>
          </ac:grpSpMkLst>
        </pc:grpChg>
      </pc:sldChg>
      <pc:sldChg chg="addSp delSp modSp add mod addAnim delAnim modAnim">
        <pc:chgData name="Шишкова Мария Петровна" userId="8d41492b-69ea-4f0c-a4c9-7f9cf671f66a" providerId="ADAL" clId="{AB7C088E-E7E9-410F-A209-5A674E4AC267}" dt="2023-04-25T20:06:24.919" v="2034"/>
        <pc:sldMkLst>
          <pc:docMk/>
          <pc:sldMk cId="0" sldId="312"/>
        </pc:sldMkLst>
        <pc:spChg chg="mod">
          <ac:chgData name="Шишкова Мария Петровна" userId="8d41492b-69ea-4f0c-a4c9-7f9cf671f66a" providerId="ADAL" clId="{AB7C088E-E7E9-410F-A209-5A674E4AC267}" dt="2023-04-25T20:00:23.510" v="1971" actId="1076"/>
          <ac:spMkLst>
            <pc:docMk/>
            <pc:sldMk cId="0" sldId="312"/>
            <ac:spMk id="3214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00:28.652" v="1972" actId="1076"/>
          <ac:spMkLst>
            <pc:docMk/>
            <pc:sldMk cId="0" sldId="312"/>
            <ac:spMk id="3215" creationId="{00000000-0000-0000-0000-000000000000}"/>
          </ac:spMkLst>
        </pc:spChg>
        <pc:grpChg chg="add del mod">
          <ac:chgData name="Шишкова Мария Петровна" userId="8d41492b-69ea-4f0c-a4c9-7f9cf671f66a" providerId="ADAL" clId="{AB7C088E-E7E9-410F-A209-5A674E4AC267}" dt="2023-04-25T20:04:08.911" v="1998" actId="478"/>
          <ac:grpSpMkLst>
            <pc:docMk/>
            <pc:sldMk cId="0" sldId="312"/>
            <ac:grpSpMk id="3216" creationId="{00000000-0000-0000-0000-000000000000}"/>
          </ac:grpSpMkLst>
        </pc:grpChg>
        <pc:picChg chg="add del mod">
          <ac:chgData name="Шишкова Мария Петровна" userId="8d41492b-69ea-4f0c-a4c9-7f9cf671f66a" providerId="ADAL" clId="{AB7C088E-E7E9-410F-A209-5A674E4AC267}" dt="2023-04-25T20:04:08.067" v="1997"/>
          <ac:picMkLst>
            <pc:docMk/>
            <pc:sldMk cId="0" sldId="312"/>
            <ac:picMk id="3" creationId="{3BAF4D42-9DE1-D450-290A-EE5FDB1C4CBC}"/>
          </ac:picMkLst>
        </pc:picChg>
      </pc:sldChg>
      <pc:sldChg chg="addSp delSp modSp add mod modAnim">
        <pc:chgData name="Шишкова Мария Петровна" userId="8d41492b-69ea-4f0c-a4c9-7f9cf671f66a" providerId="ADAL" clId="{AB7C088E-E7E9-410F-A209-5A674E4AC267}" dt="2023-04-25T17:21:39.868" v="821" actId="1076"/>
        <pc:sldMkLst>
          <pc:docMk/>
          <pc:sldMk cId="0" sldId="318"/>
        </pc:sldMkLst>
        <pc:spChg chg="add del mod">
          <ac:chgData name="Шишкова Мария Петровна" userId="8d41492b-69ea-4f0c-a4c9-7f9cf671f66a" providerId="ADAL" clId="{AB7C088E-E7E9-410F-A209-5A674E4AC267}" dt="2023-04-25T17:08:35.327" v="603" actId="478"/>
          <ac:spMkLst>
            <pc:docMk/>
            <pc:sldMk cId="0" sldId="318"/>
            <ac:spMk id="3" creationId="{F23B7A66-7680-3315-5B83-B363CAB025A6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7:08:33.282" v="602" actId="478"/>
          <ac:spMkLst>
            <pc:docMk/>
            <pc:sldMk cId="0" sldId="318"/>
            <ac:spMk id="5" creationId="{9864B33C-A4AA-B032-9F5A-AFA4C5E7CBFE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7:18:26.087" v="797" actId="1076"/>
          <ac:spMkLst>
            <pc:docMk/>
            <pc:sldMk cId="0" sldId="318"/>
            <ac:spMk id="6" creationId="{68C341B9-9F3B-4094-3CCD-3144A0305E48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7:18:26.087" v="797" actId="1076"/>
          <ac:spMkLst>
            <pc:docMk/>
            <pc:sldMk cId="0" sldId="318"/>
            <ac:spMk id="7" creationId="{D1C74931-8E49-BEAB-1CF0-BAA10B3DBCBD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7:18:26.087" v="797" actId="1076"/>
          <ac:spMkLst>
            <pc:docMk/>
            <pc:sldMk cId="0" sldId="318"/>
            <ac:spMk id="8" creationId="{693A297F-5CD3-EAD7-1AC7-0C3AABEC23DE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7:21:33.822" v="819" actId="1076"/>
          <ac:spMkLst>
            <pc:docMk/>
            <pc:sldMk cId="0" sldId="318"/>
            <ac:spMk id="9" creationId="{ACBC7548-F48C-43FF-2922-0D4D01E82889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7:20:09.563" v="802"/>
          <ac:spMkLst>
            <pc:docMk/>
            <pc:sldMk cId="0" sldId="318"/>
            <ac:spMk id="10" creationId="{296AE584-1207-B204-5FF0-080235E19AA2}"/>
          </ac:spMkLst>
        </pc:spChg>
        <pc:spChg chg="mod">
          <ac:chgData name="Шишкова Мария Петровна" userId="8d41492b-69ea-4f0c-a4c9-7f9cf671f66a" providerId="ADAL" clId="{AB7C088E-E7E9-410F-A209-5A674E4AC267}" dt="2023-04-25T17:20:37.697" v="807" actId="207"/>
          <ac:spMkLst>
            <pc:docMk/>
            <pc:sldMk cId="0" sldId="318"/>
            <ac:spMk id="12" creationId="{9454A102-02C8-0795-7744-894B3AF7A3BA}"/>
          </ac:spMkLst>
        </pc:spChg>
        <pc:spChg chg="mod">
          <ac:chgData name="Шишкова Мария Петровна" userId="8d41492b-69ea-4f0c-a4c9-7f9cf671f66a" providerId="ADAL" clId="{AB7C088E-E7E9-410F-A209-5A674E4AC267}" dt="2023-04-25T17:20:37.697" v="807" actId="207"/>
          <ac:spMkLst>
            <pc:docMk/>
            <pc:sldMk cId="0" sldId="318"/>
            <ac:spMk id="13" creationId="{B95E2D79-C873-DE78-35EA-AE52DF68B6E2}"/>
          </ac:spMkLst>
        </pc:spChg>
        <pc:spChg chg="mod">
          <ac:chgData name="Шишкова Мария Петровна" userId="8d41492b-69ea-4f0c-a4c9-7f9cf671f66a" providerId="ADAL" clId="{AB7C088E-E7E9-410F-A209-5A674E4AC267}" dt="2023-04-25T17:20:37.697" v="807" actId="207"/>
          <ac:spMkLst>
            <pc:docMk/>
            <pc:sldMk cId="0" sldId="318"/>
            <ac:spMk id="14" creationId="{BA5F7609-0FBD-B596-3A32-3D70BE7C0620}"/>
          </ac:spMkLst>
        </pc:spChg>
        <pc:spChg chg="mod">
          <ac:chgData name="Шишкова Мария Петровна" userId="8d41492b-69ea-4f0c-a4c9-7f9cf671f66a" providerId="ADAL" clId="{AB7C088E-E7E9-410F-A209-5A674E4AC267}" dt="2023-04-25T17:20:37.697" v="807" actId="207"/>
          <ac:spMkLst>
            <pc:docMk/>
            <pc:sldMk cId="0" sldId="318"/>
            <ac:spMk id="15" creationId="{095C76B4-31CA-FA0A-EC51-C286EAC2FC38}"/>
          </ac:spMkLst>
        </pc:spChg>
        <pc:spChg chg="mod">
          <ac:chgData name="Шишкова Мария Петровна" userId="8d41492b-69ea-4f0c-a4c9-7f9cf671f66a" providerId="ADAL" clId="{AB7C088E-E7E9-410F-A209-5A674E4AC267}" dt="2023-04-25T17:20:37.697" v="807" actId="207"/>
          <ac:spMkLst>
            <pc:docMk/>
            <pc:sldMk cId="0" sldId="318"/>
            <ac:spMk id="16" creationId="{231E23D6-A3E4-7C09-B421-A8E636E3CFD7}"/>
          </ac:spMkLst>
        </pc:spChg>
        <pc:spChg chg="mod">
          <ac:chgData name="Шишкова Мария Петровна" userId="8d41492b-69ea-4f0c-a4c9-7f9cf671f66a" providerId="ADAL" clId="{AB7C088E-E7E9-410F-A209-5A674E4AC267}" dt="2023-04-25T17:20:37.697" v="807" actId="207"/>
          <ac:spMkLst>
            <pc:docMk/>
            <pc:sldMk cId="0" sldId="318"/>
            <ac:spMk id="17" creationId="{577FCAA3-5C7B-A447-74D7-A0F2A31AA3F3}"/>
          </ac:spMkLst>
        </pc:spChg>
        <pc:spChg chg="mod">
          <ac:chgData name="Шишкова Мария Петровна" userId="8d41492b-69ea-4f0c-a4c9-7f9cf671f66a" providerId="ADAL" clId="{AB7C088E-E7E9-410F-A209-5A674E4AC267}" dt="2023-04-25T17:20:37.697" v="807" actId="207"/>
          <ac:spMkLst>
            <pc:docMk/>
            <pc:sldMk cId="0" sldId="318"/>
            <ac:spMk id="18" creationId="{CEAFE594-94A6-DA33-9DA9-565C69A06AFD}"/>
          </ac:spMkLst>
        </pc:spChg>
        <pc:spChg chg="mod">
          <ac:chgData name="Шишкова Мария Петровна" userId="8d41492b-69ea-4f0c-a4c9-7f9cf671f66a" providerId="ADAL" clId="{AB7C088E-E7E9-410F-A209-5A674E4AC267}" dt="2023-04-25T17:20:37.697" v="807" actId="207"/>
          <ac:spMkLst>
            <pc:docMk/>
            <pc:sldMk cId="0" sldId="318"/>
            <ac:spMk id="19" creationId="{4E5F0A89-A2EC-8492-4399-AA1729368788}"/>
          </ac:spMkLst>
        </pc:spChg>
        <pc:spChg chg="mod">
          <ac:chgData name="Шишкова Мария Петровна" userId="8d41492b-69ea-4f0c-a4c9-7f9cf671f66a" providerId="ADAL" clId="{AB7C088E-E7E9-410F-A209-5A674E4AC267}" dt="2023-04-25T17:21:21.148" v="815" actId="1076"/>
          <ac:spMkLst>
            <pc:docMk/>
            <pc:sldMk cId="0" sldId="318"/>
            <ac:spMk id="20" creationId="{74822720-CAF2-027E-FB66-4D43743743E7}"/>
          </ac:spMkLst>
        </pc:spChg>
        <pc:spChg chg="mod">
          <ac:chgData name="Шишкова Мария Петровна" userId="8d41492b-69ea-4f0c-a4c9-7f9cf671f66a" providerId="ADAL" clId="{AB7C088E-E7E9-410F-A209-5A674E4AC267}" dt="2023-04-25T17:21:04.558" v="809"/>
          <ac:spMkLst>
            <pc:docMk/>
            <pc:sldMk cId="0" sldId="318"/>
            <ac:spMk id="22" creationId="{68F7E049-26EE-E816-BBFC-E82842C8BD0E}"/>
          </ac:spMkLst>
        </pc:spChg>
        <pc:spChg chg="mod">
          <ac:chgData name="Шишкова Мария Петровна" userId="8d41492b-69ea-4f0c-a4c9-7f9cf671f66a" providerId="ADAL" clId="{AB7C088E-E7E9-410F-A209-5A674E4AC267}" dt="2023-04-25T17:21:04.558" v="809"/>
          <ac:spMkLst>
            <pc:docMk/>
            <pc:sldMk cId="0" sldId="318"/>
            <ac:spMk id="23" creationId="{1DF4A6A8-4C73-3AB3-442C-9862A4601E67}"/>
          </ac:spMkLst>
        </pc:spChg>
        <pc:spChg chg="mod">
          <ac:chgData name="Шишкова Мария Петровна" userId="8d41492b-69ea-4f0c-a4c9-7f9cf671f66a" providerId="ADAL" clId="{AB7C088E-E7E9-410F-A209-5A674E4AC267}" dt="2023-04-25T17:18:26.087" v="797" actId="1076"/>
          <ac:spMkLst>
            <pc:docMk/>
            <pc:sldMk cId="0" sldId="318"/>
            <ac:spMk id="4333" creationId="{00000000-0000-0000-0000-000000000000}"/>
          </ac:spMkLst>
        </pc:spChg>
        <pc:spChg chg="del mod">
          <ac:chgData name="Шишкова Мария Петровна" userId="8d41492b-69ea-4f0c-a4c9-7f9cf671f66a" providerId="ADAL" clId="{AB7C088E-E7E9-410F-A209-5A674E4AC267}" dt="2023-04-25T17:08:30.999" v="601" actId="478"/>
          <ac:spMkLst>
            <pc:docMk/>
            <pc:sldMk cId="0" sldId="318"/>
            <ac:spMk id="4334" creationId="{00000000-0000-0000-0000-000000000000}"/>
          </ac:spMkLst>
        </pc:spChg>
        <pc:spChg chg="del mod">
          <ac:chgData name="Шишкова Мария Петровна" userId="8d41492b-69ea-4f0c-a4c9-7f9cf671f66a" providerId="ADAL" clId="{AB7C088E-E7E9-410F-A209-5A674E4AC267}" dt="2023-04-25T17:08:30.999" v="601" actId="478"/>
          <ac:spMkLst>
            <pc:docMk/>
            <pc:sldMk cId="0" sldId="318"/>
            <ac:spMk id="4335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18:26.087" v="797" actId="1076"/>
          <ac:spMkLst>
            <pc:docMk/>
            <pc:sldMk cId="0" sldId="318"/>
            <ac:spMk id="433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18:28.652" v="798" actId="1076"/>
          <ac:spMkLst>
            <pc:docMk/>
            <pc:sldMk cId="0" sldId="318"/>
            <ac:spMk id="4337" creationId="{00000000-0000-0000-0000-000000000000}"/>
          </ac:spMkLst>
        </pc:spChg>
        <pc:spChg chg="del">
          <ac:chgData name="Шишкова Мария Петровна" userId="8d41492b-69ea-4f0c-a4c9-7f9cf671f66a" providerId="ADAL" clId="{AB7C088E-E7E9-410F-A209-5A674E4AC267}" dt="2023-04-25T17:08:10.252" v="596" actId="478"/>
          <ac:spMkLst>
            <pc:docMk/>
            <pc:sldMk cId="0" sldId="318"/>
            <ac:spMk id="4338" creationId="{00000000-0000-0000-0000-000000000000}"/>
          </ac:spMkLst>
        </pc:spChg>
        <pc:grpChg chg="add mod">
          <ac:chgData name="Шишкова Мария Петровна" userId="8d41492b-69ea-4f0c-a4c9-7f9cf671f66a" providerId="ADAL" clId="{AB7C088E-E7E9-410F-A209-5A674E4AC267}" dt="2023-04-25T17:21:39.868" v="821" actId="1076"/>
          <ac:grpSpMkLst>
            <pc:docMk/>
            <pc:sldMk cId="0" sldId="318"/>
            <ac:grpSpMk id="11" creationId="{351AC45C-2A0A-F3B3-6E26-2EE59D3A6FBF}"/>
          </ac:grpSpMkLst>
        </pc:grpChg>
        <pc:grpChg chg="add del mod">
          <ac:chgData name="Шишкова Мария Петровна" userId="8d41492b-69ea-4f0c-a4c9-7f9cf671f66a" providerId="ADAL" clId="{AB7C088E-E7E9-410F-A209-5A674E4AC267}" dt="2023-04-25T17:21:11.568" v="813" actId="478"/>
          <ac:grpSpMkLst>
            <pc:docMk/>
            <pc:sldMk cId="0" sldId="318"/>
            <ac:grpSpMk id="21" creationId="{FBEC2890-7FD8-D86A-9728-8F47893A7C01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7:08:08.049" v="594" actId="478"/>
          <ac:grpSpMkLst>
            <pc:docMk/>
            <pc:sldMk cId="0" sldId="318"/>
            <ac:grpSpMk id="4339" creationId="{00000000-0000-0000-0000-000000000000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7:08:06.736" v="593" actId="478"/>
          <ac:grpSpMkLst>
            <pc:docMk/>
            <pc:sldMk cId="0" sldId="318"/>
            <ac:grpSpMk id="4360" creationId="{00000000-0000-0000-0000-000000000000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7:08:11.378" v="597" actId="478"/>
          <ac:grpSpMkLst>
            <pc:docMk/>
            <pc:sldMk cId="0" sldId="318"/>
            <ac:grpSpMk id="4376" creationId="{00000000-0000-0000-0000-000000000000}"/>
          </ac:grpSpMkLst>
        </pc:grpChg>
        <pc:grpChg chg="del">
          <ac:chgData name="Шишкова Мария Петровна" userId="8d41492b-69ea-4f0c-a4c9-7f9cf671f66a" providerId="ADAL" clId="{AB7C088E-E7E9-410F-A209-5A674E4AC267}" dt="2023-04-25T17:08:09.174" v="595" actId="478"/>
          <ac:grpSpMkLst>
            <pc:docMk/>
            <pc:sldMk cId="0" sldId="318"/>
            <ac:grpSpMk id="4395" creationId="{00000000-0000-0000-0000-000000000000}"/>
          </ac:grpSpMkLst>
        </pc:grpChg>
        <pc:grpChg chg="del mod">
          <ac:chgData name="Шишкова Мария Петровна" userId="8d41492b-69ea-4f0c-a4c9-7f9cf671f66a" providerId="ADAL" clId="{AB7C088E-E7E9-410F-A209-5A674E4AC267}" dt="2023-04-25T17:08:06.736" v="593" actId="478"/>
          <ac:grpSpMkLst>
            <pc:docMk/>
            <pc:sldMk cId="0" sldId="318"/>
            <ac:grpSpMk id="4408" creationId="{00000000-0000-0000-0000-000000000000}"/>
          </ac:grpSpMkLst>
        </pc:grpChg>
        <pc:grpChg chg="del mod">
          <ac:chgData name="Шишкова Мария Петровна" userId="8d41492b-69ea-4f0c-a4c9-7f9cf671f66a" providerId="ADAL" clId="{AB7C088E-E7E9-410F-A209-5A674E4AC267}" dt="2023-04-25T17:16:35.662" v="786" actId="478"/>
          <ac:grpSpMkLst>
            <pc:docMk/>
            <pc:sldMk cId="0" sldId="318"/>
            <ac:grpSpMk id="4427" creationId="{00000000-0000-0000-0000-000000000000}"/>
          </ac:grpSpMkLst>
        </pc:grpChg>
      </pc:sldChg>
      <pc:sldChg chg="new del">
        <pc:chgData name="Шишкова Мария Петровна" userId="8d41492b-69ea-4f0c-a4c9-7f9cf671f66a" providerId="ADAL" clId="{AB7C088E-E7E9-410F-A209-5A674E4AC267}" dt="2023-04-25T17:02:30.522" v="469" actId="47"/>
        <pc:sldMkLst>
          <pc:docMk/>
          <pc:sldMk cId="2120141143" sldId="345"/>
        </pc:sldMkLst>
      </pc:sldChg>
      <pc:sldChg chg="addSp delSp modSp add mod modAnim">
        <pc:chgData name="Шишкова Мария Петровна" userId="8d41492b-69ea-4f0c-a4c9-7f9cf671f66a" providerId="ADAL" clId="{AB7C088E-E7E9-410F-A209-5A674E4AC267}" dt="2023-04-25T20:54:48.485" v="2338" actId="1076"/>
        <pc:sldMkLst>
          <pc:docMk/>
          <pc:sldMk cId="4019366948" sldId="345"/>
        </pc:sldMkLst>
        <pc:spChg chg="add mod">
          <ac:chgData name="Шишкова Мария Петровна" userId="8d41492b-69ea-4f0c-a4c9-7f9cf671f66a" providerId="ADAL" clId="{AB7C088E-E7E9-410F-A209-5A674E4AC267}" dt="2023-04-25T20:53:54.504" v="2331" actId="403"/>
          <ac:spMkLst>
            <pc:docMk/>
            <pc:sldMk cId="4019366948" sldId="345"/>
            <ac:spMk id="2" creationId="{B04AC3C9-579B-A920-D302-0A8AF0DCF7F9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53:54.504" v="2331" actId="403"/>
          <ac:spMkLst>
            <pc:docMk/>
            <pc:sldMk cId="4019366948" sldId="345"/>
            <ac:spMk id="3" creationId="{DE27FB64-008D-239C-E00D-C49605F34538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23.900" v="2335" actId="167"/>
          <ac:spMkLst>
            <pc:docMk/>
            <pc:sldMk cId="4019366948" sldId="345"/>
            <ac:spMk id="4" creationId="{7FFCBD2E-F289-891E-D36F-71767F74CFA8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23.900" v="2335" actId="167"/>
          <ac:spMkLst>
            <pc:docMk/>
            <pc:sldMk cId="4019366948" sldId="345"/>
            <ac:spMk id="5" creationId="{68CD13AD-B9FB-7CFA-CBCC-28D2CAB3A6C1}"/>
          </ac:spMkLst>
        </pc:spChg>
        <pc:spChg chg="del">
          <ac:chgData name="Шишкова Мария Петровна" userId="8d41492b-69ea-4f0c-a4c9-7f9cf671f66a" providerId="ADAL" clId="{AB7C088E-E7E9-410F-A209-5A674E4AC267}" dt="2023-04-25T17:35:29.564" v="997" actId="478"/>
          <ac:spMkLst>
            <pc:docMk/>
            <pc:sldMk cId="4019366948" sldId="345"/>
            <ac:spMk id="6" creationId="{68C341B9-9F3B-4094-3CCD-3144A0305E48}"/>
          </ac:spMkLst>
        </pc:spChg>
        <pc:spChg chg="del">
          <ac:chgData name="Шишкова Мария Петровна" userId="8d41492b-69ea-4f0c-a4c9-7f9cf671f66a" providerId="ADAL" clId="{AB7C088E-E7E9-410F-A209-5A674E4AC267}" dt="2023-04-25T17:35:29.564" v="997" actId="478"/>
          <ac:spMkLst>
            <pc:docMk/>
            <pc:sldMk cId="4019366948" sldId="345"/>
            <ac:spMk id="7" creationId="{D1C74931-8E49-BEAB-1CF0-BAA10B3DBCBD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54.504" v="2331" actId="403"/>
          <ac:spMkLst>
            <pc:docMk/>
            <pc:sldMk cId="4019366948" sldId="345"/>
            <ac:spMk id="8" creationId="{693A297F-5CD3-EAD7-1AC7-0C3AABEC23DE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54.504" v="2331" actId="403"/>
          <ac:spMkLst>
            <pc:docMk/>
            <pc:sldMk cId="4019366948" sldId="345"/>
            <ac:spMk id="9" creationId="{ACBC7548-F48C-43FF-2922-0D4D01E82889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23.900" v="2335" actId="167"/>
          <ac:spMkLst>
            <pc:docMk/>
            <pc:sldMk cId="4019366948" sldId="345"/>
            <ac:spMk id="10" creationId="{DD92F521-5581-B375-575D-5FD844D73FFA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23.900" v="2335" actId="167"/>
          <ac:spMkLst>
            <pc:docMk/>
            <pc:sldMk cId="4019366948" sldId="345"/>
            <ac:spMk id="21" creationId="{F77FEB88-40FC-6075-FAE5-BE77CA884859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23.900" v="2335" actId="167"/>
          <ac:spMkLst>
            <pc:docMk/>
            <pc:sldMk cId="4019366948" sldId="345"/>
            <ac:spMk id="22" creationId="{2CDDA470-7F77-4E0D-EE08-55404560AB13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23.900" v="2335" actId="167"/>
          <ac:spMkLst>
            <pc:docMk/>
            <pc:sldMk cId="4019366948" sldId="345"/>
            <ac:spMk id="23" creationId="{DBCB80B9-D027-1A7B-B262-DB6F073B81A6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23.900" v="2335" actId="167"/>
          <ac:spMkLst>
            <pc:docMk/>
            <pc:sldMk cId="4019366948" sldId="345"/>
            <ac:spMk id="24" creationId="{D381CB0B-C590-5A00-176C-195481951451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23.900" v="2335" actId="167"/>
          <ac:spMkLst>
            <pc:docMk/>
            <pc:sldMk cId="4019366948" sldId="345"/>
            <ac:spMk id="25" creationId="{3AF1E938-711C-BD2A-34E7-EA2573875E98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48.485" v="2338" actId="1076"/>
          <ac:spMkLst>
            <pc:docMk/>
            <pc:sldMk cId="4019366948" sldId="345"/>
            <ac:spMk id="26" creationId="{5DA3A0D8-BDC2-D580-56A5-B401673CE159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48.485" v="2338" actId="1076"/>
          <ac:spMkLst>
            <pc:docMk/>
            <pc:sldMk cId="4019366948" sldId="345"/>
            <ac:spMk id="27" creationId="{5466C575-CB00-3669-C35D-23A4F208656F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48.485" v="2338" actId="1076"/>
          <ac:spMkLst>
            <pc:docMk/>
            <pc:sldMk cId="4019366948" sldId="345"/>
            <ac:spMk id="28" creationId="{4ED0A1DC-763F-B378-1CEE-AF6433FE6EF1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48.485" v="2338" actId="1076"/>
          <ac:spMkLst>
            <pc:docMk/>
            <pc:sldMk cId="4019366948" sldId="345"/>
            <ac:spMk id="29" creationId="{B255A9DC-F544-2220-1362-B48F50AED582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48.485" v="2338" actId="1076"/>
          <ac:spMkLst>
            <pc:docMk/>
            <pc:sldMk cId="4019366948" sldId="345"/>
            <ac:spMk id="30" creationId="{629EF2FC-6DA5-3874-7671-4C877A42A66C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48.485" v="2338" actId="1076"/>
          <ac:spMkLst>
            <pc:docMk/>
            <pc:sldMk cId="4019366948" sldId="345"/>
            <ac:spMk id="31" creationId="{B9A8303E-C327-0B17-3E84-DC9D5B46560D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48.485" v="2338" actId="1076"/>
          <ac:spMkLst>
            <pc:docMk/>
            <pc:sldMk cId="4019366948" sldId="345"/>
            <ac:spMk id="32" creationId="{40810259-506F-E5A4-EC73-F9CB9701C902}"/>
          </ac:spMkLst>
        </pc:spChg>
        <pc:spChg chg="add mod ord">
          <ac:chgData name="Шишкова Мария Петровна" userId="8d41492b-69ea-4f0c-a4c9-7f9cf671f66a" providerId="ADAL" clId="{AB7C088E-E7E9-410F-A209-5A674E4AC267}" dt="2023-04-25T20:54:48.485" v="2338" actId="1076"/>
          <ac:spMkLst>
            <pc:docMk/>
            <pc:sldMk cId="4019366948" sldId="345"/>
            <ac:spMk id="33" creationId="{3D52F221-3961-2DA4-D1D8-A7397367FD1E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54.504" v="2331" actId="403"/>
          <ac:spMkLst>
            <pc:docMk/>
            <pc:sldMk cId="4019366948" sldId="345"/>
            <ac:spMk id="433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54.504" v="2331" actId="403"/>
          <ac:spMkLst>
            <pc:docMk/>
            <pc:sldMk cId="4019366948" sldId="345"/>
            <ac:spMk id="433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54:01.335" v="2333" actId="1076"/>
          <ac:spMkLst>
            <pc:docMk/>
            <pc:sldMk cId="4019366948" sldId="345"/>
            <ac:spMk id="4337" creationId="{00000000-0000-0000-0000-000000000000}"/>
          </ac:spMkLst>
        </pc:spChg>
        <pc:grpChg chg="del">
          <ac:chgData name="Шишкова Мария Петровна" userId="8d41492b-69ea-4f0c-a4c9-7f9cf671f66a" providerId="ADAL" clId="{AB7C088E-E7E9-410F-A209-5A674E4AC267}" dt="2023-04-25T17:25:04.535" v="828" actId="478"/>
          <ac:grpSpMkLst>
            <pc:docMk/>
            <pc:sldMk cId="4019366948" sldId="345"/>
            <ac:grpSpMk id="11" creationId="{351AC45C-2A0A-F3B3-6E26-2EE59D3A6FBF}"/>
          </ac:grpSpMkLst>
        </pc:grpChg>
      </pc:sldChg>
      <pc:sldChg chg="addSp delSp modSp add mod">
        <pc:chgData name="Шишкова Мария Петровна" userId="8d41492b-69ea-4f0c-a4c9-7f9cf671f66a" providerId="ADAL" clId="{AB7C088E-E7E9-410F-A209-5A674E4AC267}" dt="2023-04-25T20:53:37.951" v="2328" actId="403"/>
        <pc:sldMkLst>
          <pc:docMk/>
          <pc:sldMk cId="2064415274" sldId="346"/>
        </pc:sldMkLst>
        <pc:spChg chg="del mod">
          <ac:chgData name="Шишкова Мария Петровна" userId="8d41492b-69ea-4f0c-a4c9-7f9cf671f66a" providerId="ADAL" clId="{AB7C088E-E7E9-410F-A209-5A674E4AC267}" dt="2023-04-25T17:40:19.965" v="1058" actId="478"/>
          <ac:spMkLst>
            <pc:docMk/>
            <pc:sldMk cId="2064415274" sldId="346"/>
            <ac:spMk id="8" creationId="{693A297F-5CD3-EAD7-1AC7-0C3AABEC23DE}"/>
          </ac:spMkLst>
        </pc:spChg>
        <pc:spChg chg="del mod">
          <ac:chgData name="Шишкова Мария Петровна" userId="8d41492b-69ea-4f0c-a4c9-7f9cf671f66a" providerId="ADAL" clId="{AB7C088E-E7E9-410F-A209-5A674E4AC267}" dt="2023-04-25T17:40:19.965" v="1058" actId="478"/>
          <ac:spMkLst>
            <pc:docMk/>
            <pc:sldMk cId="2064415274" sldId="346"/>
            <ac:spMk id="9" creationId="{ACBC7548-F48C-43FF-2922-0D4D01E82889}"/>
          </ac:spMkLst>
        </pc:spChg>
        <pc:spChg chg="mod">
          <ac:chgData name="Шишкова Мария Петровна" userId="8d41492b-69ea-4f0c-a4c9-7f9cf671f66a" providerId="ADAL" clId="{AB7C088E-E7E9-410F-A209-5A674E4AC267}" dt="2023-04-25T20:41:47.190" v="2289" actId="1076"/>
          <ac:spMkLst>
            <pc:docMk/>
            <pc:sldMk cId="2064415274" sldId="346"/>
            <ac:spMk id="433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41:23.785" v="1073" actId="1076"/>
          <ac:spMkLst>
            <pc:docMk/>
            <pc:sldMk cId="2064415274" sldId="346"/>
            <ac:spMk id="433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37.951" v="2328" actId="403"/>
          <ac:spMkLst>
            <pc:docMk/>
            <pc:sldMk cId="2064415274" sldId="346"/>
            <ac:spMk id="4337" creationId="{00000000-0000-0000-0000-000000000000}"/>
          </ac:spMkLst>
        </pc:spChg>
        <pc:picChg chg="add mod">
          <ac:chgData name="Шишкова Мария Петровна" userId="8d41492b-69ea-4f0c-a4c9-7f9cf671f66a" providerId="ADAL" clId="{AB7C088E-E7E9-410F-A209-5A674E4AC267}" dt="2023-04-25T20:41:44.128" v="2287" actId="1076"/>
          <ac:picMkLst>
            <pc:docMk/>
            <pc:sldMk cId="2064415274" sldId="346"/>
            <ac:picMk id="3" creationId="{57233616-CEE8-AEC4-5734-CAF2FF0DEE3D}"/>
          </ac:picMkLst>
        </pc:picChg>
      </pc:sldChg>
      <pc:sldChg chg="addSp delSp modSp add mod ord">
        <pc:chgData name="Шишкова Мария Петровна" userId="8d41492b-69ea-4f0c-a4c9-7f9cf671f66a" providerId="ADAL" clId="{AB7C088E-E7E9-410F-A209-5A674E4AC267}" dt="2023-04-25T20:53:32.730" v="2327" actId="403"/>
        <pc:sldMkLst>
          <pc:docMk/>
          <pc:sldMk cId="1143085870" sldId="347"/>
        </pc:sldMkLst>
        <pc:spChg chg="add mod">
          <ac:chgData name="Шишкова Мария Петровна" userId="8d41492b-69ea-4f0c-a4c9-7f9cf671f66a" providerId="ADAL" clId="{AB7C088E-E7E9-410F-A209-5A674E4AC267}" dt="2023-04-25T17:47:38.425" v="1407" actId="1076"/>
          <ac:spMkLst>
            <pc:docMk/>
            <pc:sldMk cId="1143085870" sldId="347"/>
            <ac:spMk id="2" creationId="{9E036879-A9FA-2E03-D0E3-921EFC786670}"/>
          </ac:spMkLst>
        </pc:spChg>
        <pc:spChg chg="add mod">
          <ac:chgData name="Шишкова Мария Петровна" userId="8d41492b-69ea-4f0c-a4c9-7f9cf671f66a" providerId="ADAL" clId="{AB7C088E-E7E9-410F-A209-5A674E4AC267}" dt="2023-04-25T17:47:38.425" v="1407" actId="1076"/>
          <ac:spMkLst>
            <pc:docMk/>
            <pc:sldMk cId="1143085870" sldId="347"/>
            <ac:spMk id="3" creationId="{D7EC0759-7D49-52F0-1796-8523696C7290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" creationId="{0421B7AF-A92C-546E-FB53-61825CA9D5F0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6" creationId="{934DF64A-5DED-A885-DBBD-51DFAB54B47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7" creationId="{AB017287-A03B-0385-30B6-116A502C33DD}"/>
          </ac:spMkLst>
        </pc:spChg>
        <pc:spChg chg="mod">
          <ac:chgData name="Шишкова Мария Петровна" userId="8d41492b-69ea-4f0c-a4c9-7f9cf671f66a" providerId="ADAL" clId="{AB7C088E-E7E9-410F-A209-5A674E4AC267}" dt="2023-04-25T17:47:38.425" v="1407" actId="1076"/>
          <ac:spMkLst>
            <pc:docMk/>
            <pc:sldMk cId="1143085870" sldId="347"/>
            <ac:spMk id="8" creationId="{693A297F-5CD3-EAD7-1AC7-0C3AABEC23DE}"/>
          </ac:spMkLst>
        </pc:spChg>
        <pc:spChg chg="mod">
          <ac:chgData name="Шишкова Мария Петровна" userId="8d41492b-69ea-4f0c-a4c9-7f9cf671f66a" providerId="ADAL" clId="{AB7C088E-E7E9-410F-A209-5A674E4AC267}" dt="2023-04-25T17:47:38.425" v="1407" actId="1076"/>
          <ac:spMkLst>
            <pc:docMk/>
            <pc:sldMk cId="1143085870" sldId="347"/>
            <ac:spMk id="9" creationId="{ACBC7548-F48C-43FF-2922-0D4D01E82889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" creationId="{6F0B6DE9-E675-F2DD-57CE-C73EE4495130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1" creationId="{7CDFA007-F1A1-EBC9-36C8-B6B7F3D29E59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2" creationId="{4D9F88E4-AA7C-F95F-268E-5E8E2453EFE5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3" creationId="{35C3F5FA-6FE8-69DD-EBA0-4EFDDE26746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4" creationId="{8610D66C-5B8D-BCA5-37E3-3CCD8062AAAF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5" creationId="{E9094148-8BBD-577B-FE55-A0EC80F09C8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6" creationId="{1A64C67F-10B0-1B65-9ADF-6EB96A914E70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7" creationId="{80214A00-CD9B-27DA-84B4-3B966EF6EE29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8" creationId="{6C963D6F-2193-FB8D-4A2D-E5D188F360C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9" creationId="{0324D055-AA64-DA56-39E4-534C0C9C649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0" creationId="{9B96264D-82FE-F8C9-AD21-CCF94D1FD9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1" creationId="{6C5FD8EB-716F-0F9E-32E4-FC8D661EE5B1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2" creationId="{1B8F774E-771E-9D06-FFE1-2FFCE943931F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3" creationId="{A06C5FD4-1000-0A00-FB44-FDC8AA400C4F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4" creationId="{94B82631-F22A-B359-5F2B-773BF589D1B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5" creationId="{AE3246C8-72CA-9C28-8C83-A09392C7AC64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6" creationId="{6EE14163-C17B-AB3A-EEFD-9AFCC4FCAE89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7" creationId="{AF174173-384E-EF3B-3945-ADCE0C878FE2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8" creationId="{202A2DA1-8E95-C0DA-A570-1D7F490E966E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29" creationId="{B2D6AF21-ED24-9B50-A214-7097555B0465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0" creationId="{46562D3A-6A66-0608-F400-B1E2C296706F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1" creationId="{1BF49D25-219D-D022-DAA7-174EA600A4EA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2" creationId="{30D5F06F-8C2C-2B05-BFF7-0F3DF6B990E2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3" creationId="{EDB78FC6-E838-F03D-CED6-8636FFE0EC1A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4" creationId="{BFFB3DBC-B1B3-7AF4-B187-3DB0BF29E8B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5" creationId="{545F08B8-683F-2355-D03B-BB1A03736781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6" creationId="{1F3E7057-AD86-2D01-F2F0-98EE4D0DB16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7" creationId="{2D3D0953-08B1-ACEC-9448-F12D0184E3B5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8" creationId="{577A093C-D07F-D042-5083-C1155F9A19D5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39" creationId="{B1DF1E8B-CB11-6DD1-83FF-EFF748034AC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0" creationId="{13896C81-B1C2-A2AF-E052-9177619630F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1" creationId="{35E5A899-FBE0-BDA0-5725-EA90840E6234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2" creationId="{0BF8A2D2-09DB-B01E-4F20-AA63E5476DC5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3" creationId="{C7EC381E-9E59-5FC2-87F1-5BF516D19B64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4" creationId="{F457E39D-B9CD-9BC1-9C07-71795D7624E7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5" creationId="{EF34BD16-7438-BBEF-AD20-4684C3BB8882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6" creationId="{66EA122E-8E7A-E917-40FA-9F9564D31911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7" creationId="{5627BC36-3B4A-3B55-DA28-7D060A986EB3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8" creationId="{A217C1D6-7F2A-7F90-54CA-F824E017F814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49" creationId="{FA141E62-4938-CA99-334F-88D9C2A9AC36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0" creationId="{ACE3F008-0F23-AD15-AF57-F560282E78EA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1" creationId="{DFD5A10C-1570-06EB-4C0C-16793ABF8724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2" creationId="{FB44E7C1-6EB8-CD40-5929-1A1BCD822109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3" creationId="{CB6EAA27-8F21-938C-2FC2-64C129C2C6F1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4" creationId="{A065D5F7-AD4B-62B8-7E3C-64CBF70B4646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5" creationId="{9EB1A661-0447-293C-559C-5C8CDDF56F43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6" creationId="{E2590024-BC2B-91FE-3213-8E1B8D33A36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7" creationId="{56CFB5C6-D668-6E7D-74B8-172B7F0FF8E2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8" creationId="{1F9082BB-0F87-7405-0808-5C1BC3C28720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59" creationId="{0EE36E3E-C2B1-ADEA-8A01-0E6B635B7704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60" creationId="{4EF9C5A3-8048-E014-AF14-4C7677EE1AC6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61" creationId="{A6902753-96B3-4C5A-642C-7BD69480014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62" creationId="{786F444D-94A5-ED35-CE8F-EA6B8E0729AA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63" creationId="{187DF2A2-83DE-6D01-20C7-E9E34D908694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24" creationId="{4D60C827-EEE7-FE60-0249-FCE1D0B5CCD0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25" creationId="{7E24A8A9-8F21-5625-F776-29C5AC1E1B55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27" creationId="{E34ADA95-7B4D-B072-B579-06454584D3D8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28" creationId="{587D0FCE-B669-6B68-C7E7-CFB28C2326C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29" creationId="{48EF43C4-0F07-6538-4787-28780339DF14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0" creationId="{FFE382F1-7DE2-DC22-E1FD-11077840A383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1" creationId="{9DE48CEC-61E0-A5E1-1549-AD417AD4AF6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2" creationId="{7CF28532-A13F-42D5-4B1C-1AA18A147836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3" creationId="{18582F14-EF3D-5BC4-CE9D-F3E02270E1F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4" creationId="{1A1BCF21-5E95-73B2-1CD3-DB0A1DA54C5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5" creationId="{2A2013A9-54E3-24A1-48C0-E5949FD0149A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6" creationId="{65A1EFF1-0C0C-5BB1-49F7-BCFCF38C9BCA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7" creationId="{701AFE28-7F6C-86B5-474C-D25C9BCBCF63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8" creationId="{EEF844E2-D6BE-395F-F1F0-5986925214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39" creationId="{CE9B3B80-95DF-DE4D-C87C-119E6536E3A6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0" creationId="{5F392D84-EB30-9D7B-57BA-E97A3FB40BB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1" creationId="{4246548C-DA3D-0A7C-A00E-54C6EB3A0D81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2" creationId="{F3649332-7BE7-1C46-FF0D-81E9045E2A47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3" creationId="{1EBD32AC-007F-A33B-6DB0-A45D07B9733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4" creationId="{810BAD8D-66F3-A76F-E142-EC52B90DB4D5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5" creationId="{6D8BAAED-30DE-AB1E-0525-AE9DC914FC89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6" creationId="{4F019DAD-C85F-6633-B9B3-452CFE2B6543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7" creationId="{E5D77986-CD0B-A002-FE13-CD5D81539832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8" creationId="{A9597332-388D-51B2-282A-F5448891A713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49" creationId="{C68FE3A0-2854-5E55-0CDB-8F83ED27E6B9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0" creationId="{2F3035E1-68EA-D05D-E80D-29B522B7F96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1" creationId="{BF329B15-91B0-862C-AED0-08D74AD3E65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2" creationId="{226FDB91-9538-DA33-DF75-9508A4C53827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3" creationId="{F5C76B77-17F5-3C0E-A512-FADFBCFC0425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4" creationId="{0D51DCB0-66A2-EFF9-78E9-4A22C4128B9D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5" creationId="{1F0EA50E-4A44-14B5-8FCB-A1FC29B2EACC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6" creationId="{D2333354-E371-1C7B-69D9-AE5B84D24121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7" creationId="{1E1FBBDF-76F3-080D-2206-7103170B8ECA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8" creationId="{B94FE24E-133D-5A9D-6C4F-35FE45050A77}"/>
          </ac:spMkLst>
        </pc:spChg>
        <pc:spChg chg="mod">
          <ac:chgData name="Шишкова Мария Петровна" userId="8d41492b-69ea-4f0c-a4c9-7f9cf671f66a" providerId="ADAL" clId="{AB7C088E-E7E9-410F-A209-5A674E4AC267}" dt="2023-04-25T20:45:53.665" v="2300"/>
          <ac:spMkLst>
            <pc:docMk/>
            <pc:sldMk cId="1143085870" sldId="347"/>
            <ac:spMk id="1059" creationId="{08F746E7-A1BA-57D7-6D9D-3BD7C54746D1}"/>
          </ac:spMkLst>
        </pc:spChg>
        <pc:spChg chg="mod">
          <ac:chgData name="Шишкова Мария Петровна" userId="8d41492b-69ea-4f0c-a4c9-7f9cf671f66a" providerId="ADAL" clId="{AB7C088E-E7E9-410F-A209-5A674E4AC267}" dt="2023-04-25T18:59:04.624" v="1897" actId="20577"/>
          <ac:spMkLst>
            <pc:docMk/>
            <pc:sldMk cId="1143085870" sldId="347"/>
            <ac:spMk id="433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47:38.425" v="1407" actId="1076"/>
          <ac:spMkLst>
            <pc:docMk/>
            <pc:sldMk cId="1143085870" sldId="347"/>
            <ac:spMk id="433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32.730" v="2327" actId="403"/>
          <ac:spMkLst>
            <pc:docMk/>
            <pc:sldMk cId="1143085870" sldId="347"/>
            <ac:spMk id="4337" creationId="{00000000-0000-0000-0000-000000000000}"/>
          </ac:spMkLst>
        </pc:spChg>
        <pc:grpChg chg="add mod">
          <ac:chgData name="Шишкова Мария Петровна" userId="8d41492b-69ea-4f0c-a4c9-7f9cf671f66a" providerId="ADAL" clId="{AB7C088E-E7E9-410F-A209-5A674E4AC267}" dt="2023-04-25T20:46:14.357" v="2311" actId="14100"/>
          <ac:grpSpMkLst>
            <pc:docMk/>
            <pc:sldMk cId="1143085870" sldId="347"/>
            <ac:grpSpMk id="4" creationId="{94F5714B-648E-FCF9-B281-A01D78EA3F4D}"/>
          </ac:grpSpMkLst>
        </pc:grpChg>
        <pc:picChg chg="add del mod">
          <ac:chgData name="Шишкова Мария Петровна" userId="8d41492b-69ea-4f0c-a4c9-7f9cf671f66a" providerId="ADAL" clId="{AB7C088E-E7E9-410F-A209-5A674E4AC267}" dt="2023-04-25T20:44:58.608" v="2299" actId="478"/>
          <ac:picMkLst>
            <pc:docMk/>
            <pc:sldMk cId="1143085870" sldId="347"/>
            <ac:picMk id="1026" creationId="{555A8977-9694-5ECD-6DCD-D27828DA3E3C}"/>
          </ac:picMkLst>
        </pc:picChg>
      </pc:sldChg>
      <pc:sldChg chg="new del">
        <pc:chgData name="Шишкова Мария Петровна" userId="8d41492b-69ea-4f0c-a4c9-7f9cf671f66a" providerId="ADAL" clId="{AB7C088E-E7E9-410F-A209-5A674E4AC267}" dt="2023-04-25T17:37:13.124" v="1007" actId="47"/>
        <pc:sldMkLst>
          <pc:docMk/>
          <pc:sldMk cId="1999757923" sldId="347"/>
        </pc:sldMkLst>
      </pc:sldChg>
      <pc:sldChg chg="addSp modSp add mod ord">
        <pc:chgData name="Шишкова Мария Петровна" userId="8d41492b-69ea-4f0c-a4c9-7f9cf671f66a" providerId="ADAL" clId="{AB7C088E-E7E9-410F-A209-5A674E4AC267}" dt="2023-04-25T20:53:25.726" v="2325" actId="403"/>
        <pc:sldMkLst>
          <pc:docMk/>
          <pc:sldMk cId="2411098173" sldId="348"/>
        </pc:sldMkLst>
        <pc:spChg chg="mod">
          <ac:chgData name="Шишкова Мария Петровна" userId="8d41492b-69ea-4f0c-a4c9-7f9cf671f66a" providerId="ADAL" clId="{AB7C088E-E7E9-410F-A209-5A674E4AC267}" dt="2023-04-25T17:52:48.899" v="1519" actId="1076"/>
          <ac:spMkLst>
            <pc:docMk/>
            <pc:sldMk cId="2411098173" sldId="348"/>
            <ac:spMk id="433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17:52:48.899" v="1519" actId="1076"/>
          <ac:spMkLst>
            <pc:docMk/>
            <pc:sldMk cId="2411098173" sldId="348"/>
            <ac:spMk id="433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25.726" v="2325" actId="403"/>
          <ac:spMkLst>
            <pc:docMk/>
            <pc:sldMk cId="2411098173" sldId="348"/>
            <ac:spMk id="4337" creationId="{00000000-0000-0000-0000-000000000000}"/>
          </ac:spMkLst>
        </pc:spChg>
        <pc:picChg chg="add mod">
          <ac:chgData name="Шишкова Мария Петровна" userId="8d41492b-69ea-4f0c-a4c9-7f9cf671f66a" providerId="ADAL" clId="{AB7C088E-E7E9-410F-A209-5A674E4AC267}" dt="2023-04-25T20:50:29.889" v="2314" actId="1076"/>
          <ac:picMkLst>
            <pc:docMk/>
            <pc:sldMk cId="2411098173" sldId="348"/>
            <ac:picMk id="3" creationId="{AB4B606F-081C-86BF-8680-ED95B1AD5D06}"/>
          </ac:picMkLst>
        </pc:picChg>
      </pc:sldChg>
      <pc:sldChg chg="addSp delSp modSp add mod ord">
        <pc:chgData name="Шишкова Мария Петровна" userId="8d41492b-69ea-4f0c-a4c9-7f9cf671f66a" providerId="ADAL" clId="{AB7C088E-E7E9-410F-A209-5A674E4AC267}" dt="2023-04-25T20:53:16.240" v="2323" actId="403"/>
        <pc:sldMkLst>
          <pc:docMk/>
          <pc:sldMk cId="1595257462" sldId="349"/>
        </pc:sldMkLst>
        <pc:spChg chg="del">
          <ac:chgData name="Шишкова Мария Петровна" userId="8d41492b-69ea-4f0c-a4c9-7f9cf671f66a" providerId="ADAL" clId="{AB7C088E-E7E9-410F-A209-5A674E4AC267}" dt="2023-04-25T17:55:20.435" v="1564" actId="478"/>
          <ac:spMkLst>
            <pc:docMk/>
            <pc:sldMk cId="1595257462" sldId="349"/>
            <ac:spMk id="2" creationId="{9E036879-A9FA-2E03-D0E3-921EFC786670}"/>
          </ac:spMkLst>
        </pc:spChg>
        <pc:spChg chg="del">
          <ac:chgData name="Шишкова Мария Петровна" userId="8d41492b-69ea-4f0c-a4c9-7f9cf671f66a" providerId="ADAL" clId="{AB7C088E-E7E9-410F-A209-5A674E4AC267}" dt="2023-04-25T17:55:20.435" v="1564" actId="478"/>
          <ac:spMkLst>
            <pc:docMk/>
            <pc:sldMk cId="1595257462" sldId="349"/>
            <ac:spMk id="3" creationId="{D7EC0759-7D49-52F0-1796-8523696C7290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0:53:10.598" v="2321" actId="403"/>
          <ac:spMkLst>
            <pc:docMk/>
            <pc:sldMk cId="1595257462" sldId="349"/>
            <ac:spMk id="4" creationId="{688AB384-B106-2EF4-3D51-05A85C2B0829}"/>
          </ac:spMkLst>
        </pc:spChg>
        <pc:spChg chg="del mod">
          <ac:chgData name="Шишкова Мария Петровна" userId="8d41492b-69ea-4f0c-a4c9-7f9cf671f66a" providerId="ADAL" clId="{AB7C088E-E7E9-410F-A209-5A674E4AC267}" dt="2023-04-25T17:55:16.162" v="1563" actId="478"/>
          <ac:spMkLst>
            <pc:docMk/>
            <pc:sldMk cId="1595257462" sldId="349"/>
            <ac:spMk id="8" creationId="{693A297F-5CD3-EAD7-1AC7-0C3AABEC23DE}"/>
          </ac:spMkLst>
        </pc:spChg>
        <pc:spChg chg="del mod">
          <ac:chgData name="Шишкова Мария Петровна" userId="8d41492b-69ea-4f0c-a4c9-7f9cf671f66a" providerId="ADAL" clId="{AB7C088E-E7E9-410F-A209-5A674E4AC267}" dt="2023-04-25T17:55:16.162" v="1563" actId="478"/>
          <ac:spMkLst>
            <pc:docMk/>
            <pc:sldMk cId="1595257462" sldId="349"/>
            <ac:spMk id="9" creationId="{ACBC7548-F48C-43FF-2922-0D4D01E82889}"/>
          </ac:spMkLst>
        </pc:spChg>
        <pc:spChg chg="add del mod">
          <ac:chgData name="Шишкова Мария Петровна" userId="8d41492b-69ea-4f0c-a4c9-7f9cf671f66a" providerId="ADAL" clId="{AB7C088E-E7E9-410F-A209-5A674E4AC267}" dt="2023-04-25T17:54:40.904" v="1558" actId="478"/>
          <ac:spMkLst>
            <pc:docMk/>
            <pc:sldMk cId="1595257462" sldId="349"/>
            <ac:spMk id="4333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10.598" v="2321" actId="403"/>
          <ac:spMkLst>
            <pc:docMk/>
            <pc:sldMk cId="1595257462" sldId="349"/>
            <ac:spMk id="4336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53:16.240" v="2323" actId="403"/>
          <ac:spMkLst>
            <pc:docMk/>
            <pc:sldMk cId="1595257462" sldId="349"/>
            <ac:spMk id="4337" creationId="{00000000-0000-0000-0000-000000000000}"/>
          </ac:spMkLst>
        </pc:spChg>
        <pc:picChg chg="add mod">
          <ac:chgData name="Шишкова Мария Петровна" userId="8d41492b-69ea-4f0c-a4c9-7f9cf671f66a" providerId="ADAL" clId="{AB7C088E-E7E9-410F-A209-5A674E4AC267}" dt="2023-04-25T20:53:01.285" v="2319" actId="14100"/>
          <ac:picMkLst>
            <pc:docMk/>
            <pc:sldMk cId="1595257462" sldId="349"/>
            <ac:picMk id="6" creationId="{703D2988-3207-F6D1-0206-D63AC7FD98EC}"/>
          </ac:picMkLst>
        </pc:picChg>
      </pc:sldChg>
      <pc:sldChg chg="addSp modSp add mod modAnim">
        <pc:chgData name="Шишкова Мария Петровна" userId="8d41492b-69ea-4f0c-a4c9-7f9cf671f66a" providerId="ADAL" clId="{AB7C088E-E7E9-410F-A209-5A674E4AC267}" dt="2023-04-25T21:01:00.844" v="2406" actId="14100"/>
        <pc:sldMkLst>
          <pc:docMk/>
          <pc:sldMk cId="795874693" sldId="350"/>
        </pc:sldMkLst>
        <pc:spChg chg="add mod">
          <ac:chgData name="Шишкова Мария Петровна" userId="8d41492b-69ea-4f0c-a4c9-7f9cf671f66a" providerId="ADAL" clId="{AB7C088E-E7E9-410F-A209-5A674E4AC267}" dt="2023-04-25T21:00:29.849" v="2359" actId="1076"/>
          <ac:spMkLst>
            <pc:docMk/>
            <pc:sldMk cId="795874693" sldId="350"/>
            <ac:spMk id="4" creationId="{231ED54D-06D4-91DA-6811-B182B0304F3E}"/>
          </ac:spMkLst>
        </pc:spChg>
        <pc:spChg chg="add mod">
          <ac:chgData name="Шишкова Мария Петровна" userId="8d41492b-69ea-4f0c-a4c9-7f9cf671f66a" providerId="ADAL" clId="{AB7C088E-E7E9-410F-A209-5A674E4AC267}" dt="2023-04-25T21:00:29.849" v="2359" actId="1076"/>
          <ac:spMkLst>
            <pc:docMk/>
            <pc:sldMk cId="795874693" sldId="350"/>
            <ac:spMk id="5" creationId="{9F16DF52-C757-71E8-C0FF-F84A6B6740D3}"/>
          </ac:spMkLst>
        </pc:spChg>
        <pc:spChg chg="mod">
          <ac:chgData name="Шишкова Мария Петровна" userId="8d41492b-69ea-4f0c-a4c9-7f9cf671f66a" providerId="ADAL" clId="{AB7C088E-E7E9-410F-A209-5A674E4AC267}" dt="2023-04-25T20:04:11.475" v="2000" actId="1076"/>
          <ac:spMkLst>
            <pc:docMk/>
            <pc:sldMk cId="795874693" sldId="350"/>
            <ac:spMk id="3214" creationId="{00000000-0000-0000-0000-000000000000}"/>
          </ac:spMkLst>
        </pc:spChg>
        <pc:spChg chg="mod">
          <ac:chgData name="Шишкова Мария Петровна" userId="8d41492b-69ea-4f0c-a4c9-7f9cf671f66a" providerId="ADAL" clId="{AB7C088E-E7E9-410F-A209-5A674E4AC267}" dt="2023-04-25T20:06:29.606" v="2035" actId="14100"/>
          <ac:spMkLst>
            <pc:docMk/>
            <pc:sldMk cId="795874693" sldId="350"/>
            <ac:spMk id="3215" creationId="{00000000-0000-0000-0000-000000000000}"/>
          </ac:spMkLst>
        </pc:spChg>
        <pc:grpChg chg="mod">
          <ac:chgData name="Шишкова Мария Петровна" userId="8d41492b-69ea-4f0c-a4c9-7f9cf671f66a" providerId="ADAL" clId="{AB7C088E-E7E9-410F-A209-5A674E4AC267}" dt="2023-04-25T20:04:34.317" v="2011" actId="14100"/>
          <ac:grpSpMkLst>
            <pc:docMk/>
            <pc:sldMk cId="795874693" sldId="350"/>
            <ac:grpSpMk id="3216" creationId="{00000000-0000-0000-0000-000000000000}"/>
          </ac:grpSpMkLst>
        </pc:grpChg>
        <pc:picChg chg="add mod">
          <ac:chgData name="Шишкова Мария Петровна" userId="8d41492b-69ea-4f0c-a4c9-7f9cf671f66a" providerId="ADAL" clId="{AB7C088E-E7E9-410F-A209-5A674E4AC267}" dt="2023-04-25T20:04:28.219" v="2009" actId="1076"/>
          <ac:picMkLst>
            <pc:docMk/>
            <pc:sldMk cId="795874693" sldId="350"/>
            <ac:picMk id="3" creationId="{03BF42A4-EC32-1BCC-7F84-8EDFB26E1264}"/>
          </ac:picMkLst>
        </pc:picChg>
        <pc:cxnChg chg="add mod">
          <ac:chgData name="Шишкова Мария Петровна" userId="8d41492b-69ea-4f0c-a4c9-7f9cf671f66a" providerId="ADAL" clId="{AB7C088E-E7E9-410F-A209-5A674E4AC267}" dt="2023-04-25T21:01:00.844" v="2406" actId="14100"/>
          <ac:cxnSpMkLst>
            <pc:docMk/>
            <pc:sldMk cId="795874693" sldId="350"/>
            <ac:cxnSpMk id="7" creationId="{C58A9181-0D93-13B2-171A-10A124F1D93D}"/>
          </ac:cxnSpMkLst>
        </pc:cxnChg>
      </pc:sldChg>
      <pc:sldChg chg="new del">
        <pc:chgData name="Шишкова Мария Петровна" userId="8d41492b-69ea-4f0c-a4c9-7f9cf671f66a" providerId="ADAL" clId="{AB7C088E-E7E9-410F-A209-5A674E4AC267}" dt="2023-04-25T18:01:42.025" v="1634" actId="47"/>
        <pc:sldMkLst>
          <pc:docMk/>
          <pc:sldMk cId="3262871150" sldId="350"/>
        </pc:sldMkLst>
      </pc:sldChg>
      <pc:sldChg chg="add del">
        <pc:chgData name="Шишкова Мария Петровна" userId="8d41492b-69ea-4f0c-a4c9-7f9cf671f66a" providerId="ADAL" clId="{AB7C088E-E7E9-410F-A209-5A674E4AC267}" dt="2023-04-25T20:20:55.934" v="2204" actId="47"/>
        <pc:sldMkLst>
          <pc:docMk/>
          <pc:sldMk cId="0" sldId="351"/>
        </pc:sldMkLst>
      </pc:sldChg>
      <pc:sldMasterChg chg="delSldLayout">
        <pc:chgData name="Шишкова Мария Петровна" userId="8d41492b-69ea-4f0c-a4c9-7f9cf671f66a" providerId="ADAL" clId="{AB7C088E-E7E9-410F-A209-5A674E4AC267}" dt="2023-04-25T20:20:56.278" v="2205" actId="47"/>
        <pc:sldMasterMkLst>
          <pc:docMk/>
          <pc:sldMasterMk cId="0" sldId="2147483704"/>
        </pc:sldMasterMkLst>
        <pc:sldLayoutChg chg="del">
          <pc:chgData name="Шишкова Мария Петровна" userId="8d41492b-69ea-4f0c-a4c9-7f9cf671f66a" providerId="ADAL" clId="{AB7C088E-E7E9-410F-A209-5A674E4AC267}" dt="2023-04-25T20:20:56.278" v="2205" actId="47"/>
          <pc:sldLayoutMkLst>
            <pc:docMk/>
            <pc:sldMasterMk cId="0" sldId="2147483704"/>
            <pc:sldLayoutMk cId="3469679303" sldId="214748371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06338469132039E-2"/>
          <c:y val="7.5319170670512037E-4"/>
          <c:w val="0.97858369864344341"/>
          <c:h val="0.9992468145020433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E-4A0A-9D77-86DE7F89B3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E-4A0A-9D77-86DE7F89B3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E-4A0A-9D77-86DE7F89B3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AE-4A0A-9D77-86DE7F89B36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</c:dPt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0%</c:formatCode>
                <c:ptCount val="5"/>
                <c:pt idx="0">
                  <c:v>0.09</c:v>
                </c:pt>
                <c:pt idx="1">
                  <c:v>0.55000000000000004</c:v>
                </c:pt>
                <c:pt idx="2">
                  <c:v>0.12</c:v>
                </c:pt>
                <c:pt idx="3" formatCode="0.00%">
                  <c:v>3.5000000000000003E-2</c:v>
                </c:pt>
                <c:pt idx="4" formatCode="0.00%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1B-40B1-A520-80D2631B0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0" name="Google Shape;4330;g1224c8d5b8b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1" name="Google Shape;4331;g1224c8d5b8b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341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0" name="Google Shape;4330;g1224c8d5b8b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1" name="Google Shape;4331;g1224c8d5b8b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957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0" name="Google Shape;4330;g1224c8d5b8b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1" name="Google Shape;4331;g1224c8d5b8b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919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0" name="Google Shape;4330;g1224c8d5b8b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1" name="Google Shape;4331;g1224c8d5b8b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599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0" name="Google Shape;4330;g1224c8d5b8b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1" name="Google Shape;4331;g1224c8d5b8b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189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1224c8d5b8b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1224c8d5b8b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172b3b6c0fb_0_1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172b3b6c0fb_0_1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g176a11c8e7f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2" name="Google Shape;3212;g176a11c8e7f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g176a11c8e7f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2" name="Google Shape;3212;g176a11c8e7f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004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176a11c8e7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176a11c8e7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224c8d5b8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224c8d5b8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75ba671813_1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75ba671813_1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223dfd069d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223dfd069d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257b8a338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257b8a338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848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223dfd069d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223dfd069d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513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24c8d5b8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24c8d5b8b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g176a11c8e7f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6" name="Google Shape;2626;g176a11c8e7f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0" name="Google Shape;4330;g1224c8d5b8b_1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1" name="Google Shape;4331;g1224c8d5b8b_1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75025" y="1594776"/>
            <a:ext cx="4000800" cy="16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23871" y="3450537"/>
            <a:ext cx="3599400" cy="26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66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6"/>
          <p:cNvSpPr txBox="1">
            <a:spLocks noGrp="1"/>
          </p:cNvSpPr>
          <p:nvPr>
            <p:ph type="subTitle" idx="1"/>
          </p:nvPr>
        </p:nvSpPr>
        <p:spPr>
          <a:xfrm>
            <a:off x="1540984" y="1712160"/>
            <a:ext cx="3842400" cy="94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rgbClr val="2424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46"/>
          <p:cNvSpPr txBox="1">
            <a:spLocks noGrp="1"/>
          </p:cNvSpPr>
          <p:nvPr>
            <p:ph type="subTitle" idx="2"/>
          </p:nvPr>
        </p:nvSpPr>
        <p:spPr>
          <a:xfrm>
            <a:off x="1540122" y="1281075"/>
            <a:ext cx="38403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subTitle" idx="3"/>
          </p:nvPr>
        </p:nvSpPr>
        <p:spPr>
          <a:xfrm>
            <a:off x="1540984" y="3085178"/>
            <a:ext cx="3846000" cy="49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rgbClr val="2424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subTitle" idx="4"/>
          </p:nvPr>
        </p:nvSpPr>
        <p:spPr>
          <a:xfrm>
            <a:off x="1540122" y="2660908"/>
            <a:ext cx="38403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754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6"/>
          <p:cNvSpPr txBox="1">
            <a:spLocks noGrp="1"/>
          </p:cNvSpPr>
          <p:nvPr>
            <p:ph type="title"/>
          </p:nvPr>
        </p:nvSpPr>
        <p:spPr>
          <a:xfrm>
            <a:off x="1085650" y="1307592"/>
            <a:ext cx="4672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6"/>
          <p:cNvSpPr txBox="1">
            <a:spLocks noGrp="1"/>
          </p:cNvSpPr>
          <p:nvPr>
            <p:ph type="subTitle" idx="1"/>
          </p:nvPr>
        </p:nvSpPr>
        <p:spPr>
          <a:xfrm>
            <a:off x="1085650" y="2049750"/>
            <a:ext cx="3947700" cy="211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rgbClr val="2424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16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ubTitle" idx="1"/>
          </p:nvPr>
        </p:nvSpPr>
        <p:spPr>
          <a:xfrm>
            <a:off x="2235704" y="1735574"/>
            <a:ext cx="18993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subTitle" idx="2"/>
          </p:nvPr>
        </p:nvSpPr>
        <p:spPr>
          <a:xfrm>
            <a:off x="2234901" y="1313125"/>
            <a:ext cx="1900800" cy="34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3"/>
          </p:nvPr>
        </p:nvSpPr>
        <p:spPr>
          <a:xfrm>
            <a:off x="6043044" y="1736649"/>
            <a:ext cx="19005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ubTitle" idx="4"/>
          </p:nvPr>
        </p:nvSpPr>
        <p:spPr>
          <a:xfrm>
            <a:off x="6038100" y="1314200"/>
            <a:ext cx="1902000" cy="34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subTitle" idx="5"/>
          </p:nvPr>
        </p:nvSpPr>
        <p:spPr>
          <a:xfrm>
            <a:off x="6043062" y="2901012"/>
            <a:ext cx="19005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6"/>
          </p:nvPr>
        </p:nvSpPr>
        <p:spPr>
          <a:xfrm>
            <a:off x="6042312" y="2478563"/>
            <a:ext cx="1902000" cy="34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7"/>
          </p:nvPr>
        </p:nvSpPr>
        <p:spPr>
          <a:xfrm>
            <a:off x="2235691" y="2899406"/>
            <a:ext cx="18993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8"/>
          </p:nvPr>
        </p:nvSpPr>
        <p:spPr>
          <a:xfrm>
            <a:off x="2234888" y="2478015"/>
            <a:ext cx="1900800" cy="34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9"/>
          </p:nvPr>
        </p:nvSpPr>
        <p:spPr>
          <a:xfrm>
            <a:off x="2235144" y="4064306"/>
            <a:ext cx="19005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3"/>
          </p:nvPr>
        </p:nvSpPr>
        <p:spPr>
          <a:xfrm>
            <a:off x="2234340" y="3642915"/>
            <a:ext cx="1902000" cy="34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14"/>
          </p:nvPr>
        </p:nvSpPr>
        <p:spPr>
          <a:xfrm>
            <a:off x="6043062" y="4064331"/>
            <a:ext cx="19005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15"/>
          </p:nvPr>
        </p:nvSpPr>
        <p:spPr>
          <a:xfrm>
            <a:off x="6042312" y="3642940"/>
            <a:ext cx="1902000" cy="34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033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subTitle" idx="1"/>
          </p:nvPr>
        </p:nvSpPr>
        <p:spPr>
          <a:xfrm>
            <a:off x="794325" y="1525850"/>
            <a:ext cx="4489200" cy="278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4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99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4830425" y="1580350"/>
            <a:ext cx="3599100" cy="438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subTitle" idx="1"/>
          </p:nvPr>
        </p:nvSpPr>
        <p:spPr>
          <a:xfrm>
            <a:off x="4830425" y="2262350"/>
            <a:ext cx="36003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01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756194" y="2652251"/>
            <a:ext cx="5762100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87694" y="1513701"/>
            <a:ext cx="899100" cy="6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756944" y="3429849"/>
            <a:ext cx="5760600" cy="3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024200" y="1255375"/>
            <a:ext cx="7095600" cy="52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1123764" y="2340864"/>
            <a:ext cx="32760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2"/>
          </p:nvPr>
        </p:nvSpPr>
        <p:spPr>
          <a:xfrm>
            <a:off x="1122379" y="2002536"/>
            <a:ext cx="32787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2497294" y="1553462"/>
            <a:ext cx="5286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4"/>
          </p:nvPr>
        </p:nvSpPr>
        <p:spPr>
          <a:xfrm>
            <a:off x="1121686" y="4032504"/>
            <a:ext cx="32799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120301" y="3694176"/>
            <a:ext cx="32826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 hasCustomPrompt="1"/>
          </p:nvPr>
        </p:nvSpPr>
        <p:spPr>
          <a:xfrm>
            <a:off x="2497294" y="3246120"/>
            <a:ext cx="5286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7"/>
          </p:nvPr>
        </p:nvSpPr>
        <p:spPr>
          <a:xfrm>
            <a:off x="4961923" y="2344488"/>
            <a:ext cx="32799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4960556" y="2003163"/>
            <a:ext cx="32826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 hasCustomPrompt="1"/>
          </p:nvPr>
        </p:nvSpPr>
        <p:spPr>
          <a:xfrm>
            <a:off x="6303824" y="1553462"/>
            <a:ext cx="5958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4961923" y="4035463"/>
            <a:ext cx="32799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4960556" y="3694138"/>
            <a:ext cx="32826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 hasCustomPrompt="1"/>
          </p:nvPr>
        </p:nvSpPr>
        <p:spPr>
          <a:xfrm>
            <a:off x="6303824" y="3244437"/>
            <a:ext cx="5958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accent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4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lt1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4224475" y="1499875"/>
            <a:ext cx="420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4224475" y="2242030"/>
            <a:ext cx="4206300" cy="14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75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title"/>
          </p:nvPr>
        </p:nvSpPr>
        <p:spPr>
          <a:xfrm>
            <a:off x="916350" y="1159650"/>
            <a:ext cx="4063500" cy="18792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4" name="Google Shape;284;p40"/>
          <p:cNvSpPr txBox="1">
            <a:spLocks noGrp="1"/>
          </p:cNvSpPr>
          <p:nvPr>
            <p:ph type="subTitle" idx="1"/>
          </p:nvPr>
        </p:nvSpPr>
        <p:spPr>
          <a:xfrm>
            <a:off x="916350" y="3038850"/>
            <a:ext cx="3434100" cy="945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34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2800">
                <a:solidFill>
                  <a:schemeClr val="accent2"/>
                </a:solidFill>
                <a:latin typeface="Vazirmatn Black"/>
                <a:ea typeface="Vazirmatn Black"/>
                <a:cs typeface="Vazirmatn Black"/>
                <a:sym typeface="Vazirmatn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99" r:id="rId6"/>
    <p:sldLayoutId id="2147483700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0"/>
          <p:cNvSpPr/>
          <p:nvPr/>
        </p:nvSpPr>
        <p:spPr>
          <a:xfrm>
            <a:off x="511810" y="3514709"/>
            <a:ext cx="3866902" cy="41795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60"/>
          <p:cNvGrpSpPr/>
          <p:nvPr/>
        </p:nvGrpSpPr>
        <p:grpSpPr>
          <a:xfrm>
            <a:off x="5029269" y="1358564"/>
            <a:ext cx="3692445" cy="2518846"/>
            <a:chOff x="4739557" y="1246117"/>
            <a:chExt cx="3692445" cy="2518846"/>
          </a:xfrm>
        </p:grpSpPr>
        <p:sp>
          <p:nvSpPr>
            <p:cNvPr id="381" name="Google Shape;381;p60"/>
            <p:cNvSpPr/>
            <p:nvPr/>
          </p:nvSpPr>
          <p:spPr>
            <a:xfrm>
              <a:off x="5211355" y="1272397"/>
              <a:ext cx="3189923" cy="2442159"/>
            </a:xfrm>
            <a:custGeom>
              <a:avLst/>
              <a:gdLst/>
              <a:ahLst/>
              <a:cxnLst/>
              <a:rect l="l" t="t" r="r" b="b"/>
              <a:pathLst>
                <a:path w="115556" h="88468" extrusionOk="0">
                  <a:moveTo>
                    <a:pt x="87198" y="0"/>
                  </a:moveTo>
                  <a:cubicBezTo>
                    <a:pt x="86911" y="0"/>
                    <a:pt x="86625" y="6"/>
                    <a:pt x="86339" y="18"/>
                  </a:cubicBezTo>
                  <a:cubicBezTo>
                    <a:pt x="83685" y="104"/>
                    <a:pt x="81032" y="817"/>
                    <a:pt x="78721" y="2044"/>
                  </a:cubicBezTo>
                  <a:cubicBezTo>
                    <a:pt x="76352" y="3242"/>
                    <a:pt x="74327" y="4869"/>
                    <a:pt x="72558" y="6695"/>
                  </a:cubicBezTo>
                  <a:cubicBezTo>
                    <a:pt x="70732" y="8492"/>
                    <a:pt x="69219" y="10490"/>
                    <a:pt x="67850" y="12601"/>
                  </a:cubicBezTo>
                  <a:cubicBezTo>
                    <a:pt x="66452" y="14741"/>
                    <a:pt x="65624" y="17109"/>
                    <a:pt x="64340" y="19135"/>
                  </a:cubicBezTo>
                  <a:cubicBezTo>
                    <a:pt x="63713" y="20133"/>
                    <a:pt x="62914" y="21046"/>
                    <a:pt x="62001" y="21845"/>
                  </a:cubicBezTo>
                  <a:cubicBezTo>
                    <a:pt x="61059" y="22616"/>
                    <a:pt x="59946" y="23186"/>
                    <a:pt x="58805" y="23700"/>
                  </a:cubicBezTo>
                  <a:cubicBezTo>
                    <a:pt x="57664" y="24156"/>
                    <a:pt x="56466" y="24527"/>
                    <a:pt x="55210" y="24756"/>
                  </a:cubicBezTo>
                  <a:cubicBezTo>
                    <a:pt x="53955" y="25012"/>
                    <a:pt x="52728" y="25184"/>
                    <a:pt x="51444" y="25298"/>
                  </a:cubicBezTo>
                  <a:cubicBezTo>
                    <a:pt x="50160" y="25440"/>
                    <a:pt x="48876" y="25469"/>
                    <a:pt x="47592" y="25497"/>
                  </a:cubicBezTo>
                  <a:cubicBezTo>
                    <a:pt x="46936" y="25555"/>
                    <a:pt x="46251" y="25555"/>
                    <a:pt x="45623" y="25612"/>
                  </a:cubicBezTo>
                  <a:lnTo>
                    <a:pt x="44625" y="25697"/>
                  </a:lnTo>
                  <a:lnTo>
                    <a:pt x="43655" y="25783"/>
                  </a:lnTo>
                  <a:cubicBezTo>
                    <a:pt x="41058" y="26125"/>
                    <a:pt x="38462" y="26753"/>
                    <a:pt x="36179" y="28094"/>
                  </a:cubicBezTo>
                  <a:cubicBezTo>
                    <a:pt x="35038" y="28750"/>
                    <a:pt x="33982" y="29578"/>
                    <a:pt x="33126" y="30548"/>
                  </a:cubicBezTo>
                  <a:cubicBezTo>
                    <a:pt x="32270" y="31518"/>
                    <a:pt x="31614" y="32602"/>
                    <a:pt x="31043" y="33715"/>
                  </a:cubicBezTo>
                  <a:cubicBezTo>
                    <a:pt x="29902" y="35969"/>
                    <a:pt x="29246" y="38365"/>
                    <a:pt x="28390" y="40648"/>
                  </a:cubicBezTo>
                  <a:cubicBezTo>
                    <a:pt x="28190" y="41190"/>
                    <a:pt x="27962" y="41732"/>
                    <a:pt x="27705" y="42303"/>
                  </a:cubicBezTo>
                  <a:cubicBezTo>
                    <a:pt x="27477" y="42845"/>
                    <a:pt x="27220" y="43416"/>
                    <a:pt x="26963" y="43986"/>
                  </a:cubicBezTo>
                  <a:cubicBezTo>
                    <a:pt x="26507" y="45128"/>
                    <a:pt x="26136" y="46297"/>
                    <a:pt x="25793" y="47496"/>
                  </a:cubicBezTo>
                  <a:cubicBezTo>
                    <a:pt x="25109" y="49835"/>
                    <a:pt x="24538" y="52232"/>
                    <a:pt x="23625" y="54486"/>
                  </a:cubicBezTo>
                  <a:cubicBezTo>
                    <a:pt x="22712" y="56712"/>
                    <a:pt x="21428" y="58852"/>
                    <a:pt x="19659" y="60563"/>
                  </a:cubicBezTo>
                  <a:cubicBezTo>
                    <a:pt x="18775" y="61419"/>
                    <a:pt x="17776" y="62218"/>
                    <a:pt x="16692" y="62846"/>
                  </a:cubicBezTo>
                  <a:cubicBezTo>
                    <a:pt x="15636" y="63502"/>
                    <a:pt x="14438" y="64044"/>
                    <a:pt x="13268" y="64501"/>
                  </a:cubicBezTo>
                  <a:lnTo>
                    <a:pt x="12383" y="64815"/>
                  </a:lnTo>
                  <a:lnTo>
                    <a:pt x="11442" y="65100"/>
                  </a:lnTo>
                  <a:cubicBezTo>
                    <a:pt x="11128" y="65186"/>
                    <a:pt x="10843" y="65271"/>
                    <a:pt x="10529" y="65385"/>
                  </a:cubicBezTo>
                  <a:cubicBezTo>
                    <a:pt x="10186" y="65500"/>
                    <a:pt x="9872" y="65557"/>
                    <a:pt x="9587" y="65699"/>
                  </a:cubicBezTo>
                  <a:cubicBezTo>
                    <a:pt x="8389" y="66184"/>
                    <a:pt x="7248" y="66812"/>
                    <a:pt x="6192" y="67554"/>
                  </a:cubicBezTo>
                  <a:cubicBezTo>
                    <a:pt x="4137" y="69095"/>
                    <a:pt x="2625" y="71235"/>
                    <a:pt x="1684" y="73489"/>
                  </a:cubicBezTo>
                  <a:cubicBezTo>
                    <a:pt x="714" y="75771"/>
                    <a:pt x="257" y="78196"/>
                    <a:pt x="114" y="80622"/>
                  </a:cubicBezTo>
                  <a:cubicBezTo>
                    <a:pt x="0" y="83047"/>
                    <a:pt x="114" y="85501"/>
                    <a:pt x="571" y="87897"/>
                  </a:cubicBezTo>
                  <a:cubicBezTo>
                    <a:pt x="143" y="85501"/>
                    <a:pt x="29" y="83047"/>
                    <a:pt x="286" y="80650"/>
                  </a:cubicBezTo>
                  <a:cubicBezTo>
                    <a:pt x="457" y="78225"/>
                    <a:pt x="913" y="75800"/>
                    <a:pt x="1912" y="73546"/>
                  </a:cubicBezTo>
                  <a:cubicBezTo>
                    <a:pt x="2911" y="71320"/>
                    <a:pt x="4423" y="69237"/>
                    <a:pt x="6449" y="67782"/>
                  </a:cubicBezTo>
                  <a:cubicBezTo>
                    <a:pt x="7447" y="67069"/>
                    <a:pt x="8589" y="66470"/>
                    <a:pt x="9758" y="65985"/>
                  </a:cubicBezTo>
                  <a:cubicBezTo>
                    <a:pt x="10044" y="65842"/>
                    <a:pt x="10386" y="65785"/>
                    <a:pt x="10671" y="65671"/>
                  </a:cubicBezTo>
                  <a:cubicBezTo>
                    <a:pt x="10985" y="65557"/>
                    <a:pt x="11271" y="65500"/>
                    <a:pt x="11584" y="65385"/>
                  </a:cubicBezTo>
                  <a:lnTo>
                    <a:pt x="12526" y="65100"/>
                  </a:lnTo>
                  <a:lnTo>
                    <a:pt x="13439" y="64786"/>
                  </a:lnTo>
                  <a:cubicBezTo>
                    <a:pt x="14666" y="64330"/>
                    <a:pt x="15836" y="63788"/>
                    <a:pt x="16948" y="63131"/>
                  </a:cubicBezTo>
                  <a:cubicBezTo>
                    <a:pt x="18033" y="62475"/>
                    <a:pt x="19088" y="61705"/>
                    <a:pt x="20001" y="60820"/>
                  </a:cubicBezTo>
                  <a:cubicBezTo>
                    <a:pt x="21856" y="59080"/>
                    <a:pt x="23226" y="56854"/>
                    <a:pt x="24139" y="54572"/>
                  </a:cubicBezTo>
                  <a:cubicBezTo>
                    <a:pt x="25109" y="52261"/>
                    <a:pt x="25708" y="49864"/>
                    <a:pt x="26393" y="47553"/>
                  </a:cubicBezTo>
                  <a:cubicBezTo>
                    <a:pt x="26735" y="46412"/>
                    <a:pt x="27134" y="45242"/>
                    <a:pt x="27591" y="44129"/>
                  </a:cubicBezTo>
                  <a:cubicBezTo>
                    <a:pt x="27819" y="43558"/>
                    <a:pt x="28105" y="43016"/>
                    <a:pt x="28361" y="42446"/>
                  </a:cubicBezTo>
                  <a:cubicBezTo>
                    <a:pt x="28590" y="41875"/>
                    <a:pt x="28846" y="41304"/>
                    <a:pt x="29075" y="40734"/>
                  </a:cubicBezTo>
                  <a:cubicBezTo>
                    <a:pt x="29931" y="38451"/>
                    <a:pt x="30587" y="36111"/>
                    <a:pt x="31700" y="33943"/>
                  </a:cubicBezTo>
                  <a:cubicBezTo>
                    <a:pt x="32270" y="32859"/>
                    <a:pt x="32926" y="31832"/>
                    <a:pt x="33725" y="30947"/>
                  </a:cubicBezTo>
                  <a:cubicBezTo>
                    <a:pt x="34524" y="30034"/>
                    <a:pt x="35523" y="29264"/>
                    <a:pt x="36579" y="28636"/>
                  </a:cubicBezTo>
                  <a:cubicBezTo>
                    <a:pt x="38719" y="27438"/>
                    <a:pt x="41258" y="26810"/>
                    <a:pt x="43797" y="26496"/>
                  </a:cubicBezTo>
                  <a:lnTo>
                    <a:pt x="44767" y="26410"/>
                  </a:lnTo>
                  <a:lnTo>
                    <a:pt x="45709" y="26325"/>
                  </a:lnTo>
                  <a:cubicBezTo>
                    <a:pt x="46365" y="26296"/>
                    <a:pt x="46993" y="26296"/>
                    <a:pt x="47649" y="26268"/>
                  </a:cubicBezTo>
                  <a:cubicBezTo>
                    <a:pt x="48962" y="26239"/>
                    <a:pt x="50246" y="26182"/>
                    <a:pt x="51558" y="26097"/>
                  </a:cubicBezTo>
                  <a:cubicBezTo>
                    <a:pt x="52842" y="25983"/>
                    <a:pt x="54183" y="25783"/>
                    <a:pt x="55467" y="25555"/>
                  </a:cubicBezTo>
                  <a:cubicBezTo>
                    <a:pt x="56751" y="25298"/>
                    <a:pt x="58035" y="24955"/>
                    <a:pt x="59233" y="24442"/>
                  </a:cubicBezTo>
                  <a:cubicBezTo>
                    <a:pt x="60460" y="23957"/>
                    <a:pt x="61630" y="23300"/>
                    <a:pt x="62629" y="22445"/>
                  </a:cubicBezTo>
                  <a:cubicBezTo>
                    <a:pt x="63656" y="21617"/>
                    <a:pt x="64483" y="20590"/>
                    <a:pt x="65168" y="19534"/>
                  </a:cubicBezTo>
                  <a:cubicBezTo>
                    <a:pt x="66509" y="17337"/>
                    <a:pt x="67336" y="15026"/>
                    <a:pt x="68649" y="13000"/>
                  </a:cubicBezTo>
                  <a:cubicBezTo>
                    <a:pt x="70018" y="10918"/>
                    <a:pt x="71502" y="8977"/>
                    <a:pt x="73242" y="7208"/>
                  </a:cubicBezTo>
                  <a:cubicBezTo>
                    <a:pt x="74954" y="5439"/>
                    <a:pt x="76952" y="3899"/>
                    <a:pt x="79177" y="2757"/>
                  </a:cubicBezTo>
                  <a:cubicBezTo>
                    <a:pt x="81374" y="1616"/>
                    <a:pt x="83856" y="931"/>
                    <a:pt x="86367" y="846"/>
                  </a:cubicBezTo>
                  <a:cubicBezTo>
                    <a:pt x="86667" y="832"/>
                    <a:pt x="86967" y="825"/>
                    <a:pt x="87266" y="825"/>
                  </a:cubicBezTo>
                  <a:cubicBezTo>
                    <a:pt x="89504" y="825"/>
                    <a:pt x="91729" y="1200"/>
                    <a:pt x="93843" y="1930"/>
                  </a:cubicBezTo>
                  <a:cubicBezTo>
                    <a:pt x="94442" y="2130"/>
                    <a:pt x="95013" y="2358"/>
                    <a:pt x="95612" y="2586"/>
                  </a:cubicBezTo>
                  <a:cubicBezTo>
                    <a:pt x="96182" y="2843"/>
                    <a:pt x="96753" y="3071"/>
                    <a:pt x="97324" y="3357"/>
                  </a:cubicBezTo>
                  <a:cubicBezTo>
                    <a:pt x="97923" y="3613"/>
                    <a:pt x="98465" y="3927"/>
                    <a:pt x="99007" y="4212"/>
                  </a:cubicBezTo>
                  <a:cubicBezTo>
                    <a:pt x="99292" y="4355"/>
                    <a:pt x="99549" y="4555"/>
                    <a:pt x="99777" y="4726"/>
                  </a:cubicBezTo>
                  <a:lnTo>
                    <a:pt x="100548" y="5268"/>
                  </a:lnTo>
                  <a:cubicBezTo>
                    <a:pt x="102488" y="6723"/>
                    <a:pt x="104114" y="8606"/>
                    <a:pt x="105256" y="10718"/>
                  </a:cubicBezTo>
                  <a:cubicBezTo>
                    <a:pt x="106397" y="12829"/>
                    <a:pt x="107110" y="15140"/>
                    <a:pt x="107567" y="17480"/>
                  </a:cubicBezTo>
                  <a:cubicBezTo>
                    <a:pt x="108023" y="19848"/>
                    <a:pt x="108194" y="22245"/>
                    <a:pt x="108166" y="24670"/>
                  </a:cubicBezTo>
                  <a:cubicBezTo>
                    <a:pt x="108166" y="27095"/>
                    <a:pt x="107966" y="29520"/>
                    <a:pt x="107681" y="31889"/>
                  </a:cubicBezTo>
                  <a:cubicBezTo>
                    <a:pt x="107338" y="34285"/>
                    <a:pt x="106968" y="36682"/>
                    <a:pt x="106454" y="39079"/>
                  </a:cubicBezTo>
                  <a:cubicBezTo>
                    <a:pt x="106311" y="39678"/>
                    <a:pt x="106197" y="40277"/>
                    <a:pt x="106112" y="40876"/>
                  </a:cubicBezTo>
                  <a:lnTo>
                    <a:pt x="105969" y="41818"/>
                  </a:lnTo>
                  <a:cubicBezTo>
                    <a:pt x="105883" y="42132"/>
                    <a:pt x="105826" y="42417"/>
                    <a:pt x="105826" y="42731"/>
                  </a:cubicBezTo>
                  <a:cubicBezTo>
                    <a:pt x="105798" y="43359"/>
                    <a:pt x="105741" y="43986"/>
                    <a:pt x="105712" y="44585"/>
                  </a:cubicBezTo>
                  <a:cubicBezTo>
                    <a:pt x="105741" y="45213"/>
                    <a:pt x="105769" y="45841"/>
                    <a:pt x="105826" y="46440"/>
                  </a:cubicBezTo>
                  <a:cubicBezTo>
                    <a:pt x="106055" y="48951"/>
                    <a:pt x="106939" y="51348"/>
                    <a:pt x="108109" y="53545"/>
                  </a:cubicBezTo>
                  <a:cubicBezTo>
                    <a:pt x="109250" y="55770"/>
                    <a:pt x="110677" y="57824"/>
                    <a:pt x="111761" y="59964"/>
                  </a:cubicBezTo>
                  <a:lnTo>
                    <a:pt x="112189" y="60792"/>
                  </a:lnTo>
                  <a:cubicBezTo>
                    <a:pt x="112303" y="61049"/>
                    <a:pt x="112446" y="61334"/>
                    <a:pt x="112560" y="61619"/>
                  </a:cubicBezTo>
                  <a:cubicBezTo>
                    <a:pt x="112674" y="61847"/>
                    <a:pt x="112817" y="62133"/>
                    <a:pt x="112902" y="62418"/>
                  </a:cubicBezTo>
                  <a:lnTo>
                    <a:pt x="113188" y="63274"/>
                  </a:lnTo>
                  <a:cubicBezTo>
                    <a:pt x="113587" y="64415"/>
                    <a:pt x="113844" y="65614"/>
                    <a:pt x="114015" y="66783"/>
                  </a:cubicBezTo>
                  <a:cubicBezTo>
                    <a:pt x="114386" y="69180"/>
                    <a:pt x="114443" y="71605"/>
                    <a:pt x="114272" y="73974"/>
                  </a:cubicBezTo>
                  <a:cubicBezTo>
                    <a:pt x="114101" y="76370"/>
                    <a:pt x="113701" y="78767"/>
                    <a:pt x="113016" y="81078"/>
                  </a:cubicBezTo>
                  <a:cubicBezTo>
                    <a:pt x="112351" y="83323"/>
                    <a:pt x="111471" y="85540"/>
                    <a:pt x="110140" y="87470"/>
                  </a:cubicBezTo>
                  <a:lnTo>
                    <a:pt x="110140" y="87470"/>
                  </a:lnTo>
                  <a:lnTo>
                    <a:pt x="83029" y="87526"/>
                  </a:lnTo>
                  <a:lnTo>
                    <a:pt x="55610" y="87640"/>
                  </a:lnTo>
                  <a:lnTo>
                    <a:pt x="571" y="87897"/>
                  </a:lnTo>
                  <a:lnTo>
                    <a:pt x="55495" y="88297"/>
                  </a:lnTo>
                  <a:lnTo>
                    <a:pt x="83000" y="88382"/>
                  </a:lnTo>
                  <a:lnTo>
                    <a:pt x="110534" y="88468"/>
                  </a:lnTo>
                  <a:lnTo>
                    <a:pt x="110791" y="88468"/>
                  </a:lnTo>
                  <a:lnTo>
                    <a:pt x="110934" y="88297"/>
                  </a:lnTo>
                  <a:cubicBezTo>
                    <a:pt x="112389" y="86185"/>
                    <a:pt x="113359" y="83817"/>
                    <a:pt x="114072" y="81478"/>
                  </a:cubicBezTo>
                  <a:cubicBezTo>
                    <a:pt x="114785" y="79081"/>
                    <a:pt x="115213" y="76656"/>
                    <a:pt x="115385" y="74202"/>
                  </a:cubicBezTo>
                  <a:cubicBezTo>
                    <a:pt x="115556" y="71748"/>
                    <a:pt x="115499" y="69266"/>
                    <a:pt x="115128" y="66812"/>
                  </a:cubicBezTo>
                  <a:cubicBezTo>
                    <a:pt x="114957" y="65614"/>
                    <a:pt x="114700" y="64358"/>
                    <a:pt x="114300" y="63188"/>
                  </a:cubicBezTo>
                  <a:lnTo>
                    <a:pt x="113986" y="62275"/>
                  </a:lnTo>
                  <a:cubicBezTo>
                    <a:pt x="113872" y="61990"/>
                    <a:pt x="113730" y="61705"/>
                    <a:pt x="113644" y="61419"/>
                  </a:cubicBezTo>
                  <a:cubicBezTo>
                    <a:pt x="113501" y="61134"/>
                    <a:pt x="113387" y="60849"/>
                    <a:pt x="113245" y="60563"/>
                  </a:cubicBezTo>
                  <a:lnTo>
                    <a:pt x="112817" y="59765"/>
                  </a:lnTo>
                  <a:cubicBezTo>
                    <a:pt x="111647" y="57511"/>
                    <a:pt x="110249" y="55485"/>
                    <a:pt x="109136" y="53288"/>
                  </a:cubicBezTo>
                  <a:cubicBezTo>
                    <a:pt x="108023" y="51148"/>
                    <a:pt x="107224" y="48865"/>
                    <a:pt x="106968" y="46526"/>
                  </a:cubicBezTo>
                  <a:cubicBezTo>
                    <a:pt x="106939" y="45926"/>
                    <a:pt x="106939" y="45356"/>
                    <a:pt x="106882" y="44728"/>
                  </a:cubicBezTo>
                  <a:cubicBezTo>
                    <a:pt x="106939" y="44129"/>
                    <a:pt x="106968" y="43558"/>
                    <a:pt x="106996" y="42959"/>
                  </a:cubicBezTo>
                  <a:cubicBezTo>
                    <a:pt x="106996" y="42645"/>
                    <a:pt x="107053" y="42360"/>
                    <a:pt x="107110" y="42075"/>
                  </a:cubicBezTo>
                  <a:lnTo>
                    <a:pt x="107253" y="41162"/>
                  </a:lnTo>
                  <a:cubicBezTo>
                    <a:pt x="107338" y="40591"/>
                    <a:pt x="107510" y="39992"/>
                    <a:pt x="107595" y="39393"/>
                  </a:cubicBezTo>
                  <a:cubicBezTo>
                    <a:pt x="108052" y="36996"/>
                    <a:pt x="108480" y="34571"/>
                    <a:pt x="108822" y="32145"/>
                  </a:cubicBezTo>
                  <a:cubicBezTo>
                    <a:pt x="109421" y="27295"/>
                    <a:pt x="109650" y="22330"/>
                    <a:pt x="108708" y="17451"/>
                  </a:cubicBezTo>
                  <a:cubicBezTo>
                    <a:pt x="108223" y="15026"/>
                    <a:pt x="107453" y="12601"/>
                    <a:pt x="106254" y="10375"/>
                  </a:cubicBezTo>
                  <a:cubicBezTo>
                    <a:pt x="105027" y="8178"/>
                    <a:pt x="103315" y="6153"/>
                    <a:pt x="101233" y="4612"/>
                  </a:cubicBezTo>
                  <a:cubicBezTo>
                    <a:pt x="100947" y="4384"/>
                    <a:pt x="100690" y="4212"/>
                    <a:pt x="100405" y="4041"/>
                  </a:cubicBezTo>
                  <a:cubicBezTo>
                    <a:pt x="100148" y="3870"/>
                    <a:pt x="99863" y="3642"/>
                    <a:pt x="99578" y="3499"/>
                  </a:cubicBezTo>
                  <a:cubicBezTo>
                    <a:pt x="99007" y="3214"/>
                    <a:pt x="98436" y="2871"/>
                    <a:pt x="97837" y="2615"/>
                  </a:cubicBezTo>
                  <a:cubicBezTo>
                    <a:pt x="97267" y="2329"/>
                    <a:pt x="96667" y="2073"/>
                    <a:pt x="96040" y="1816"/>
                  </a:cubicBezTo>
                  <a:cubicBezTo>
                    <a:pt x="95441" y="1588"/>
                    <a:pt x="94841" y="1331"/>
                    <a:pt x="94185" y="1160"/>
                  </a:cubicBezTo>
                  <a:cubicBezTo>
                    <a:pt x="91968" y="420"/>
                    <a:pt x="89591" y="0"/>
                    <a:pt x="87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0"/>
            <p:cNvSpPr/>
            <p:nvPr/>
          </p:nvSpPr>
          <p:spPr>
            <a:xfrm>
              <a:off x="4845892" y="1334480"/>
              <a:ext cx="3520742" cy="2364341"/>
            </a:xfrm>
            <a:custGeom>
              <a:avLst/>
              <a:gdLst/>
              <a:ahLst/>
              <a:cxnLst/>
              <a:rect l="l" t="t" r="r" b="b"/>
              <a:pathLst>
                <a:path w="127540" h="85649" extrusionOk="0">
                  <a:moveTo>
                    <a:pt x="96714" y="1"/>
                  </a:moveTo>
                  <a:cubicBezTo>
                    <a:pt x="88217" y="1"/>
                    <a:pt x="81545" y="4940"/>
                    <a:pt x="76410" y="12121"/>
                  </a:cubicBezTo>
                  <a:cubicBezTo>
                    <a:pt x="72415" y="17770"/>
                    <a:pt x="73157" y="24647"/>
                    <a:pt x="54554" y="24932"/>
                  </a:cubicBezTo>
                  <a:cubicBezTo>
                    <a:pt x="35922" y="25217"/>
                    <a:pt x="36950" y="34462"/>
                    <a:pt x="33098" y="41737"/>
                  </a:cubicBezTo>
                  <a:cubicBezTo>
                    <a:pt x="29246" y="49013"/>
                    <a:pt x="30758" y="59541"/>
                    <a:pt x="15379" y="63564"/>
                  </a:cubicBezTo>
                  <a:cubicBezTo>
                    <a:pt x="0" y="67587"/>
                    <a:pt x="4138" y="85620"/>
                    <a:pt x="4138" y="85620"/>
                  </a:cubicBezTo>
                  <a:lnTo>
                    <a:pt x="4138" y="85648"/>
                  </a:lnTo>
                  <a:lnTo>
                    <a:pt x="121548" y="85648"/>
                  </a:lnTo>
                  <a:cubicBezTo>
                    <a:pt x="125028" y="81283"/>
                    <a:pt x="127539" y="72295"/>
                    <a:pt x="125685" y="63593"/>
                  </a:cubicBezTo>
                  <a:cubicBezTo>
                    <a:pt x="123830" y="54862"/>
                    <a:pt x="114842" y="50839"/>
                    <a:pt x="117610" y="39169"/>
                  </a:cubicBezTo>
                  <a:cubicBezTo>
                    <a:pt x="120321" y="27471"/>
                    <a:pt x="122803" y="9467"/>
                    <a:pt x="108480" y="2848"/>
                  </a:cubicBezTo>
                  <a:cubicBezTo>
                    <a:pt x="104218" y="882"/>
                    <a:pt x="100303" y="1"/>
                    <a:pt x="967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0"/>
            <p:cNvSpPr/>
            <p:nvPr/>
          </p:nvSpPr>
          <p:spPr>
            <a:xfrm>
              <a:off x="5759535" y="2329088"/>
              <a:ext cx="444247" cy="200882"/>
            </a:xfrm>
            <a:custGeom>
              <a:avLst/>
              <a:gdLst/>
              <a:ahLst/>
              <a:cxnLst/>
              <a:rect l="l" t="t" r="r" b="b"/>
              <a:pathLst>
                <a:path w="16093" h="7277" extrusionOk="0">
                  <a:moveTo>
                    <a:pt x="3853" y="1"/>
                  </a:moveTo>
                  <a:cubicBezTo>
                    <a:pt x="1713" y="1"/>
                    <a:pt x="1" y="1713"/>
                    <a:pt x="1" y="3853"/>
                  </a:cubicBezTo>
                  <a:lnTo>
                    <a:pt x="1" y="7105"/>
                  </a:lnTo>
                  <a:lnTo>
                    <a:pt x="3054" y="7105"/>
                  </a:lnTo>
                  <a:lnTo>
                    <a:pt x="3054" y="3853"/>
                  </a:lnTo>
                  <a:cubicBezTo>
                    <a:pt x="3054" y="3425"/>
                    <a:pt x="3396" y="3025"/>
                    <a:pt x="3853" y="3025"/>
                  </a:cubicBezTo>
                  <a:lnTo>
                    <a:pt x="12241" y="3025"/>
                  </a:lnTo>
                  <a:cubicBezTo>
                    <a:pt x="12669" y="3025"/>
                    <a:pt x="13068" y="3396"/>
                    <a:pt x="13068" y="3853"/>
                  </a:cubicBezTo>
                  <a:lnTo>
                    <a:pt x="13068" y="7277"/>
                  </a:lnTo>
                  <a:lnTo>
                    <a:pt x="16093" y="7277"/>
                  </a:lnTo>
                  <a:lnTo>
                    <a:pt x="16093" y="3853"/>
                  </a:lnTo>
                  <a:cubicBezTo>
                    <a:pt x="16093" y="1713"/>
                    <a:pt x="14381" y="1"/>
                    <a:pt x="1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0"/>
            <p:cNvSpPr/>
            <p:nvPr/>
          </p:nvSpPr>
          <p:spPr>
            <a:xfrm>
              <a:off x="5214501" y="2508687"/>
              <a:ext cx="1535114" cy="1187760"/>
            </a:xfrm>
            <a:custGeom>
              <a:avLst/>
              <a:gdLst/>
              <a:ahLst/>
              <a:cxnLst/>
              <a:rect l="l" t="t" r="r" b="b"/>
              <a:pathLst>
                <a:path w="55610" h="43027" extrusionOk="0">
                  <a:moveTo>
                    <a:pt x="2140" y="0"/>
                  </a:moveTo>
                  <a:cubicBezTo>
                    <a:pt x="971" y="0"/>
                    <a:pt x="0" y="942"/>
                    <a:pt x="0" y="2140"/>
                  </a:cubicBezTo>
                  <a:lnTo>
                    <a:pt x="0" y="40887"/>
                  </a:lnTo>
                  <a:cubicBezTo>
                    <a:pt x="0" y="42085"/>
                    <a:pt x="971" y="43027"/>
                    <a:pt x="2140" y="43027"/>
                  </a:cubicBezTo>
                  <a:lnTo>
                    <a:pt x="53470" y="43027"/>
                  </a:lnTo>
                  <a:cubicBezTo>
                    <a:pt x="54640" y="43027"/>
                    <a:pt x="55610" y="42085"/>
                    <a:pt x="55610" y="40887"/>
                  </a:cubicBezTo>
                  <a:lnTo>
                    <a:pt x="55553" y="40887"/>
                  </a:lnTo>
                  <a:lnTo>
                    <a:pt x="55553" y="2140"/>
                  </a:lnTo>
                  <a:cubicBezTo>
                    <a:pt x="55553" y="942"/>
                    <a:pt x="54583" y="0"/>
                    <a:pt x="53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0"/>
            <p:cNvSpPr/>
            <p:nvPr/>
          </p:nvSpPr>
          <p:spPr>
            <a:xfrm>
              <a:off x="5214501" y="2537810"/>
              <a:ext cx="1533541" cy="676599"/>
            </a:xfrm>
            <a:custGeom>
              <a:avLst/>
              <a:gdLst/>
              <a:ahLst/>
              <a:cxnLst/>
              <a:rect l="l" t="t" r="r" b="b"/>
              <a:pathLst>
                <a:path w="55553" h="24510" extrusionOk="0">
                  <a:moveTo>
                    <a:pt x="0" y="1"/>
                  </a:moveTo>
                  <a:lnTo>
                    <a:pt x="0" y="22570"/>
                  </a:lnTo>
                  <a:cubicBezTo>
                    <a:pt x="0" y="23654"/>
                    <a:pt x="971" y="24510"/>
                    <a:pt x="2140" y="24510"/>
                  </a:cubicBezTo>
                  <a:lnTo>
                    <a:pt x="53413" y="24510"/>
                  </a:lnTo>
                  <a:cubicBezTo>
                    <a:pt x="54583" y="24510"/>
                    <a:pt x="55553" y="23654"/>
                    <a:pt x="55553" y="22570"/>
                  </a:cubicBezTo>
                  <a:lnTo>
                    <a:pt x="555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0"/>
            <p:cNvSpPr/>
            <p:nvPr/>
          </p:nvSpPr>
          <p:spPr>
            <a:xfrm>
              <a:off x="5214501" y="2489777"/>
              <a:ext cx="1533541" cy="676599"/>
            </a:xfrm>
            <a:custGeom>
              <a:avLst/>
              <a:gdLst/>
              <a:ahLst/>
              <a:cxnLst/>
              <a:rect l="l" t="t" r="r" b="b"/>
              <a:pathLst>
                <a:path w="55553" h="24510" extrusionOk="0">
                  <a:moveTo>
                    <a:pt x="0" y="0"/>
                  </a:moveTo>
                  <a:lnTo>
                    <a:pt x="0" y="29"/>
                  </a:lnTo>
                  <a:lnTo>
                    <a:pt x="0" y="22569"/>
                  </a:lnTo>
                  <a:cubicBezTo>
                    <a:pt x="0" y="23654"/>
                    <a:pt x="971" y="24510"/>
                    <a:pt x="2140" y="24510"/>
                  </a:cubicBezTo>
                  <a:lnTo>
                    <a:pt x="53413" y="24510"/>
                  </a:lnTo>
                  <a:cubicBezTo>
                    <a:pt x="54583" y="24510"/>
                    <a:pt x="55553" y="23654"/>
                    <a:pt x="55553" y="22569"/>
                  </a:cubicBezTo>
                  <a:lnTo>
                    <a:pt x="555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0"/>
            <p:cNvSpPr/>
            <p:nvPr/>
          </p:nvSpPr>
          <p:spPr>
            <a:xfrm>
              <a:off x="6336866" y="3048999"/>
              <a:ext cx="122125" cy="252061"/>
            </a:xfrm>
            <a:custGeom>
              <a:avLst/>
              <a:gdLst/>
              <a:ahLst/>
              <a:cxnLst/>
              <a:rect l="l" t="t" r="r" b="b"/>
              <a:pathLst>
                <a:path w="4424" h="9131" extrusionOk="0">
                  <a:moveTo>
                    <a:pt x="2198" y="0"/>
                  </a:moveTo>
                  <a:cubicBezTo>
                    <a:pt x="971" y="0"/>
                    <a:pt x="1" y="2026"/>
                    <a:pt x="1" y="4565"/>
                  </a:cubicBezTo>
                  <a:cubicBezTo>
                    <a:pt x="1" y="7076"/>
                    <a:pt x="971" y="9131"/>
                    <a:pt x="2198" y="9131"/>
                  </a:cubicBezTo>
                  <a:cubicBezTo>
                    <a:pt x="3425" y="9131"/>
                    <a:pt x="4423" y="7076"/>
                    <a:pt x="4423" y="4565"/>
                  </a:cubicBezTo>
                  <a:cubicBezTo>
                    <a:pt x="4423" y="2026"/>
                    <a:pt x="3425" y="0"/>
                    <a:pt x="2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0"/>
            <p:cNvSpPr/>
            <p:nvPr/>
          </p:nvSpPr>
          <p:spPr>
            <a:xfrm>
              <a:off x="6351827" y="3207314"/>
              <a:ext cx="92201" cy="66970"/>
            </a:xfrm>
            <a:custGeom>
              <a:avLst/>
              <a:gdLst/>
              <a:ahLst/>
              <a:cxnLst/>
              <a:rect l="l" t="t" r="r" b="b"/>
              <a:pathLst>
                <a:path w="3340" h="2426" extrusionOk="0">
                  <a:moveTo>
                    <a:pt x="1" y="0"/>
                  </a:moveTo>
                  <a:cubicBezTo>
                    <a:pt x="229" y="1427"/>
                    <a:pt x="885" y="2425"/>
                    <a:pt x="1656" y="2425"/>
                  </a:cubicBezTo>
                  <a:cubicBezTo>
                    <a:pt x="2455" y="2425"/>
                    <a:pt x="3082" y="1427"/>
                    <a:pt x="3339" y="0"/>
                  </a:cubicBezTo>
                  <a:close/>
                </a:path>
              </a:pathLst>
            </a:custGeom>
            <a:solidFill>
              <a:srgbClr val="CC91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0"/>
            <p:cNvSpPr/>
            <p:nvPr/>
          </p:nvSpPr>
          <p:spPr>
            <a:xfrm>
              <a:off x="6352628" y="3065535"/>
              <a:ext cx="107135" cy="235526"/>
            </a:xfrm>
            <a:custGeom>
              <a:avLst/>
              <a:gdLst/>
              <a:ahLst/>
              <a:cxnLst/>
              <a:rect l="l" t="t" r="r" b="b"/>
              <a:pathLst>
                <a:path w="3881" h="8532" extrusionOk="0">
                  <a:moveTo>
                    <a:pt x="2740" y="0"/>
                  </a:moveTo>
                  <a:lnTo>
                    <a:pt x="2740" y="0"/>
                  </a:lnTo>
                  <a:cubicBezTo>
                    <a:pt x="3110" y="828"/>
                    <a:pt x="3310" y="1855"/>
                    <a:pt x="3310" y="2996"/>
                  </a:cubicBezTo>
                  <a:cubicBezTo>
                    <a:pt x="3310" y="5536"/>
                    <a:pt x="2312" y="7561"/>
                    <a:pt x="1113" y="7561"/>
                  </a:cubicBezTo>
                  <a:cubicBezTo>
                    <a:pt x="714" y="7561"/>
                    <a:pt x="314" y="7333"/>
                    <a:pt x="0" y="6962"/>
                  </a:cubicBezTo>
                  <a:lnTo>
                    <a:pt x="0" y="6962"/>
                  </a:lnTo>
                  <a:cubicBezTo>
                    <a:pt x="400" y="7932"/>
                    <a:pt x="999" y="8532"/>
                    <a:pt x="1684" y="8532"/>
                  </a:cubicBezTo>
                  <a:cubicBezTo>
                    <a:pt x="2911" y="8532"/>
                    <a:pt x="3881" y="6506"/>
                    <a:pt x="3881" y="3966"/>
                  </a:cubicBezTo>
                  <a:cubicBezTo>
                    <a:pt x="3852" y="2254"/>
                    <a:pt x="3424" y="799"/>
                    <a:pt x="2740" y="0"/>
                  </a:cubicBezTo>
                  <a:close/>
                </a:path>
              </a:pathLst>
            </a:custGeom>
            <a:solidFill>
              <a:srgbClr val="06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0"/>
            <p:cNvSpPr/>
            <p:nvPr/>
          </p:nvSpPr>
          <p:spPr>
            <a:xfrm>
              <a:off x="5505127" y="3048999"/>
              <a:ext cx="122125" cy="252061"/>
            </a:xfrm>
            <a:custGeom>
              <a:avLst/>
              <a:gdLst/>
              <a:ahLst/>
              <a:cxnLst/>
              <a:rect l="l" t="t" r="r" b="b"/>
              <a:pathLst>
                <a:path w="4424" h="9131" extrusionOk="0">
                  <a:moveTo>
                    <a:pt x="2198" y="0"/>
                  </a:moveTo>
                  <a:cubicBezTo>
                    <a:pt x="999" y="0"/>
                    <a:pt x="1" y="2026"/>
                    <a:pt x="1" y="4565"/>
                  </a:cubicBezTo>
                  <a:cubicBezTo>
                    <a:pt x="1" y="7105"/>
                    <a:pt x="942" y="9131"/>
                    <a:pt x="2198" y="9131"/>
                  </a:cubicBezTo>
                  <a:cubicBezTo>
                    <a:pt x="3425" y="9131"/>
                    <a:pt x="4423" y="7105"/>
                    <a:pt x="4423" y="4565"/>
                  </a:cubicBezTo>
                  <a:cubicBezTo>
                    <a:pt x="4423" y="2026"/>
                    <a:pt x="3425" y="0"/>
                    <a:pt x="2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0"/>
            <p:cNvSpPr/>
            <p:nvPr/>
          </p:nvSpPr>
          <p:spPr>
            <a:xfrm>
              <a:off x="5214501" y="2490550"/>
              <a:ext cx="111083" cy="112684"/>
            </a:xfrm>
            <a:custGeom>
              <a:avLst/>
              <a:gdLst/>
              <a:ahLst/>
              <a:cxnLst/>
              <a:rect l="l" t="t" r="r" b="b"/>
              <a:pathLst>
                <a:path w="4024" h="4082" extrusionOk="0">
                  <a:moveTo>
                    <a:pt x="0" y="1"/>
                  </a:moveTo>
                  <a:lnTo>
                    <a:pt x="0" y="4081"/>
                  </a:lnTo>
                  <a:cubicBezTo>
                    <a:pt x="2254" y="4081"/>
                    <a:pt x="4023" y="2255"/>
                    <a:pt x="4023" y="29"/>
                  </a:cubicBezTo>
                  <a:lnTo>
                    <a:pt x="40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0"/>
            <p:cNvSpPr/>
            <p:nvPr/>
          </p:nvSpPr>
          <p:spPr>
            <a:xfrm>
              <a:off x="6639334" y="2489777"/>
              <a:ext cx="110282" cy="111855"/>
            </a:xfrm>
            <a:custGeom>
              <a:avLst/>
              <a:gdLst/>
              <a:ahLst/>
              <a:cxnLst/>
              <a:rect l="l" t="t" r="r" b="b"/>
              <a:pathLst>
                <a:path w="3995" h="4052" extrusionOk="0">
                  <a:moveTo>
                    <a:pt x="3995" y="0"/>
                  </a:moveTo>
                  <a:lnTo>
                    <a:pt x="0" y="29"/>
                  </a:lnTo>
                  <a:cubicBezTo>
                    <a:pt x="0" y="2254"/>
                    <a:pt x="1769" y="4023"/>
                    <a:pt x="3995" y="4052"/>
                  </a:cubicBezTo>
                  <a:lnTo>
                    <a:pt x="3995" y="0"/>
                  </a:lnTo>
                  <a:close/>
                </a:path>
              </a:pathLst>
            </a:custGeom>
            <a:solidFill>
              <a:srgbClr val="A54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0"/>
            <p:cNvSpPr/>
            <p:nvPr/>
          </p:nvSpPr>
          <p:spPr>
            <a:xfrm>
              <a:off x="5214501" y="3566455"/>
              <a:ext cx="111083" cy="129992"/>
            </a:xfrm>
            <a:custGeom>
              <a:avLst/>
              <a:gdLst/>
              <a:ahLst/>
              <a:cxnLst/>
              <a:rect l="l" t="t" r="r" b="b"/>
              <a:pathLst>
                <a:path w="4024" h="4709" extrusionOk="0">
                  <a:moveTo>
                    <a:pt x="0" y="1"/>
                  </a:moveTo>
                  <a:lnTo>
                    <a:pt x="0" y="2569"/>
                  </a:lnTo>
                  <a:cubicBezTo>
                    <a:pt x="0" y="3767"/>
                    <a:pt x="971" y="4709"/>
                    <a:pt x="2140" y="4709"/>
                  </a:cubicBezTo>
                  <a:lnTo>
                    <a:pt x="3966" y="4709"/>
                  </a:lnTo>
                  <a:cubicBezTo>
                    <a:pt x="3995" y="4509"/>
                    <a:pt x="4023" y="4252"/>
                    <a:pt x="4023" y="4052"/>
                  </a:cubicBezTo>
                  <a:cubicBezTo>
                    <a:pt x="4023" y="1798"/>
                    <a:pt x="2197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0"/>
            <p:cNvSpPr/>
            <p:nvPr/>
          </p:nvSpPr>
          <p:spPr>
            <a:xfrm>
              <a:off x="6639334" y="3566455"/>
              <a:ext cx="108708" cy="129992"/>
            </a:xfrm>
            <a:custGeom>
              <a:avLst/>
              <a:gdLst/>
              <a:ahLst/>
              <a:cxnLst/>
              <a:rect l="l" t="t" r="r" b="b"/>
              <a:pathLst>
                <a:path w="3938" h="4709" extrusionOk="0">
                  <a:moveTo>
                    <a:pt x="3938" y="1"/>
                  </a:moveTo>
                  <a:cubicBezTo>
                    <a:pt x="1769" y="58"/>
                    <a:pt x="0" y="1827"/>
                    <a:pt x="0" y="4052"/>
                  </a:cubicBezTo>
                  <a:cubicBezTo>
                    <a:pt x="0" y="4281"/>
                    <a:pt x="29" y="4509"/>
                    <a:pt x="57" y="4709"/>
                  </a:cubicBezTo>
                  <a:lnTo>
                    <a:pt x="1798" y="4709"/>
                  </a:lnTo>
                  <a:cubicBezTo>
                    <a:pt x="2968" y="4709"/>
                    <a:pt x="3938" y="3767"/>
                    <a:pt x="3938" y="2569"/>
                  </a:cubicBezTo>
                  <a:lnTo>
                    <a:pt x="3938" y="1"/>
                  </a:lnTo>
                  <a:close/>
                </a:path>
              </a:pathLst>
            </a:custGeom>
            <a:solidFill>
              <a:srgbClr val="A54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0"/>
            <p:cNvSpPr/>
            <p:nvPr/>
          </p:nvSpPr>
          <p:spPr>
            <a:xfrm>
              <a:off x="5724090" y="2461427"/>
              <a:ext cx="154422" cy="29151"/>
            </a:xfrm>
            <a:custGeom>
              <a:avLst/>
              <a:gdLst/>
              <a:ahLst/>
              <a:cxnLst/>
              <a:rect l="l" t="t" r="r" b="b"/>
              <a:pathLst>
                <a:path w="5594" h="1056" extrusionOk="0">
                  <a:moveTo>
                    <a:pt x="686" y="0"/>
                  </a:moveTo>
                  <a:cubicBezTo>
                    <a:pt x="1" y="0"/>
                    <a:pt x="1" y="1056"/>
                    <a:pt x="686" y="1056"/>
                  </a:cubicBezTo>
                  <a:lnTo>
                    <a:pt x="4937" y="1056"/>
                  </a:lnTo>
                  <a:cubicBezTo>
                    <a:pt x="5593" y="1056"/>
                    <a:pt x="5593" y="0"/>
                    <a:pt x="4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0"/>
            <p:cNvSpPr/>
            <p:nvPr/>
          </p:nvSpPr>
          <p:spPr>
            <a:xfrm>
              <a:off x="6086405" y="2461427"/>
              <a:ext cx="154395" cy="29151"/>
            </a:xfrm>
            <a:custGeom>
              <a:avLst/>
              <a:gdLst/>
              <a:ahLst/>
              <a:cxnLst/>
              <a:rect l="l" t="t" r="r" b="b"/>
              <a:pathLst>
                <a:path w="5593" h="1056" extrusionOk="0">
                  <a:moveTo>
                    <a:pt x="685" y="0"/>
                  </a:moveTo>
                  <a:cubicBezTo>
                    <a:pt x="1" y="0"/>
                    <a:pt x="1" y="1056"/>
                    <a:pt x="685" y="1056"/>
                  </a:cubicBezTo>
                  <a:lnTo>
                    <a:pt x="4937" y="1056"/>
                  </a:lnTo>
                  <a:cubicBezTo>
                    <a:pt x="5593" y="1056"/>
                    <a:pt x="5593" y="0"/>
                    <a:pt x="4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0"/>
            <p:cNvSpPr/>
            <p:nvPr/>
          </p:nvSpPr>
          <p:spPr>
            <a:xfrm>
              <a:off x="5833571" y="3296312"/>
              <a:ext cx="2257399" cy="399362"/>
            </a:xfrm>
            <a:custGeom>
              <a:avLst/>
              <a:gdLst/>
              <a:ahLst/>
              <a:cxnLst/>
              <a:rect l="l" t="t" r="r" b="b"/>
              <a:pathLst>
                <a:path w="81775" h="14467" extrusionOk="0">
                  <a:moveTo>
                    <a:pt x="1" y="0"/>
                  </a:moveTo>
                  <a:lnTo>
                    <a:pt x="1" y="14466"/>
                  </a:lnTo>
                  <a:lnTo>
                    <a:pt x="73757" y="14466"/>
                  </a:lnTo>
                  <a:cubicBezTo>
                    <a:pt x="78179" y="14466"/>
                    <a:pt x="81774" y="11213"/>
                    <a:pt x="81774" y="7219"/>
                  </a:cubicBezTo>
                  <a:cubicBezTo>
                    <a:pt x="81774" y="3224"/>
                    <a:pt x="78179" y="0"/>
                    <a:pt x="73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0"/>
            <p:cNvSpPr/>
            <p:nvPr/>
          </p:nvSpPr>
          <p:spPr>
            <a:xfrm>
              <a:off x="5833571" y="3341198"/>
              <a:ext cx="1582374" cy="311136"/>
            </a:xfrm>
            <a:custGeom>
              <a:avLst/>
              <a:gdLst/>
              <a:ahLst/>
              <a:cxnLst/>
              <a:rect l="l" t="t" r="r" b="b"/>
              <a:pathLst>
                <a:path w="57322" h="11271" extrusionOk="0">
                  <a:moveTo>
                    <a:pt x="1" y="1"/>
                  </a:moveTo>
                  <a:lnTo>
                    <a:pt x="1" y="11271"/>
                  </a:lnTo>
                  <a:lnTo>
                    <a:pt x="51073" y="11271"/>
                  </a:lnTo>
                  <a:cubicBezTo>
                    <a:pt x="54497" y="11271"/>
                    <a:pt x="57322" y="8732"/>
                    <a:pt x="57322" y="5650"/>
                  </a:cubicBezTo>
                  <a:cubicBezTo>
                    <a:pt x="57322" y="2540"/>
                    <a:pt x="54497" y="1"/>
                    <a:pt x="5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0"/>
            <p:cNvSpPr/>
            <p:nvPr/>
          </p:nvSpPr>
          <p:spPr>
            <a:xfrm>
              <a:off x="5833567" y="3377453"/>
              <a:ext cx="1684782" cy="12615"/>
            </a:xfrm>
            <a:custGeom>
              <a:avLst/>
              <a:gdLst/>
              <a:ahLst/>
              <a:cxnLst/>
              <a:rect l="l" t="t" r="r" b="b"/>
              <a:pathLst>
                <a:path w="70305" h="457" extrusionOk="0">
                  <a:moveTo>
                    <a:pt x="1" y="0"/>
                  </a:moveTo>
                  <a:lnTo>
                    <a:pt x="1" y="457"/>
                  </a:lnTo>
                  <a:lnTo>
                    <a:pt x="70304" y="457"/>
                  </a:lnTo>
                  <a:lnTo>
                    <a:pt x="70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0"/>
            <p:cNvSpPr/>
            <p:nvPr/>
          </p:nvSpPr>
          <p:spPr>
            <a:xfrm>
              <a:off x="5833567" y="3451489"/>
              <a:ext cx="1684782" cy="12615"/>
            </a:xfrm>
            <a:custGeom>
              <a:avLst/>
              <a:gdLst/>
              <a:ahLst/>
              <a:cxnLst/>
              <a:rect l="l" t="t" r="r" b="b"/>
              <a:pathLst>
                <a:path w="70305" h="457" extrusionOk="0">
                  <a:moveTo>
                    <a:pt x="1" y="0"/>
                  </a:moveTo>
                  <a:lnTo>
                    <a:pt x="1" y="457"/>
                  </a:lnTo>
                  <a:lnTo>
                    <a:pt x="70304" y="457"/>
                  </a:lnTo>
                  <a:lnTo>
                    <a:pt x="70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0"/>
            <p:cNvSpPr/>
            <p:nvPr/>
          </p:nvSpPr>
          <p:spPr>
            <a:xfrm>
              <a:off x="5833567" y="3525525"/>
              <a:ext cx="1684782" cy="12615"/>
            </a:xfrm>
            <a:custGeom>
              <a:avLst/>
              <a:gdLst/>
              <a:ahLst/>
              <a:cxnLst/>
              <a:rect l="l" t="t" r="r" b="b"/>
              <a:pathLst>
                <a:path w="70305" h="457" extrusionOk="0">
                  <a:moveTo>
                    <a:pt x="1" y="0"/>
                  </a:moveTo>
                  <a:lnTo>
                    <a:pt x="1" y="457"/>
                  </a:lnTo>
                  <a:lnTo>
                    <a:pt x="70304" y="457"/>
                  </a:lnTo>
                  <a:lnTo>
                    <a:pt x="70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0"/>
            <p:cNvSpPr/>
            <p:nvPr/>
          </p:nvSpPr>
          <p:spPr>
            <a:xfrm>
              <a:off x="5833567" y="3598761"/>
              <a:ext cx="1684782" cy="13416"/>
            </a:xfrm>
            <a:custGeom>
              <a:avLst/>
              <a:gdLst/>
              <a:ahLst/>
              <a:cxnLst/>
              <a:rect l="l" t="t" r="r" b="b"/>
              <a:pathLst>
                <a:path w="70305" h="486" extrusionOk="0">
                  <a:moveTo>
                    <a:pt x="1" y="1"/>
                  </a:moveTo>
                  <a:lnTo>
                    <a:pt x="1" y="486"/>
                  </a:lnTo>
                  <a:lnTo>
                    <a:pt x="70304" y="486"/>
                  </a:lnTo>
                  <a:lnTo>
                    <a:pt x="70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0"/>
            <p:cNvSpPr/>
            <p:nvPr/>
          </p:nvSpPr>
          <p:spPr>
            <a:xfrm>
              <a:off x="5833567" y="3672797"/>
              <a:ext cx="1684782" cy="12643"/>
            </a:xfrm>
            <a:custGeom>
              <a:avLst/>
              <a:gdLst/>
              <a:ahLst/>
              <a:cxnLst/>
              <a:rect l="l" t="t" r="r" b="b"/>
              <a:pathLst>
                <a:path w="70305" h="458" extrusionOk="0">
                  <a:moveTo>
                    <a:pt x="1" y="1"/>
                  </a:moveTo>
                  <a:lnTo>
                    <a:pt x="1" y="457"/>
                  </a:lnTo>
                  <a:lnTo>
                    <a:pt x="70304" y="457"/>
                  </a:lnTo>
                  <a:lnTo>
                    <a:pt x="70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0"/>
            <p:cNvSpPr/>
            <p:nvPr/>
          </p:nvSpPr>
          <p:spPr>
            <a:xfrm>
              <a:off x="5830421" y="3321516"/>
              <a:ext cx="1600510" cy="346581"/>
            </a:xfrm>
            <a:custGeom>
              <a:avLst/>
              <a:gdLst/>
              <a:ahLst/>
              <a:cxnLst/>
              <a:rect l="l" t="t" r="r" b="b"/>
              <a:pathLst>
                <a:path w="57979" h="12555" extrusionOk="0">
                  <a:moveTo>
                    <a:pt x="1" y="0"/>
                  </a:moveTo>
                  <a:lnTo>
                    <a:pt x="1" y="1370"/>
                  </a:lnTo>
                  <a:lnTo>
                    <a:pt x="51073" y="1370"/>
                  </a:lnTo>
                  <a:cubicBezTo>
                    <a:pt x="54155" y="1370"/>
                    <a:pt x="56637" y="3567"/>
                    <a:pt x="56637" y="6306"/>
                  </a:cubicBezTo>
                  <a:cubicBezTo>
                    <a:pt x="56637" y="9074"/>
                    <a:pt x="54155" y="11271"/>
                    <a:pt x="51073" y="11271"/>
                  </a:cubicBezTo>
                  <a:lnTo>
                    <a:pt x="1" y="11271"/>
                  </a:lnTo>
                  <a:lnTo>
                    <a:pt x="1" y="12555"/>
                  </a:lnTo>
                  <a:lnTo>
                    <a:pt x="51073" y="12555"/>
                  </a:lnTo>
                  <a:cubicBezTo>
                    <a:pt x="54897" y="12555"/>
                    <a:pt x="57978" y="9730"/>
                    <a:pt x="57978" y="6277"/>
                  </a:cubicBezTo>
                  <a:cubicBezTo>
                    <a:pt x="57978" y="2825"/>
                    <a:pt x="54897" y="0"/>
                    <a:pt x="51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0"/>
            <p:cNvSpPr/>
            <p:nvPr/>
          </p:nvSpPr>
          <p:spPr>
            <a:xfrm>
              <a:off x="7764845" y="3241185"/>
              <a:ext cx="282013" cy="511962"/>
            </a:xfrm>
            <a:custGeom>
              <a:avLst/>
              <a:gdLst/>
              <a:ahLst/>
              <a:cxnLst/>
              <a:rect l="l" t="t" r="r" b="b"/>
              <a:pathLst>
                <a:path w="10216" h="18546" extrusionOk="0">
                  <a:moveTo>
                    <a:pt x="1" y="0"/>
                  </a:moveTo>
                  <a:lnTo>
                    <a:pt x="1" y="1798"/>
                  </a:lnTo>
                  <a:cubicBezTo>
                    <a:pt x="4651" y="1798"/>
                    <a:pt x="8389" y="5164"/>
                    <a:pt x="8389" y="9273"/>
                  </a:cubicBezTo>
                  <a:cubicBezTo>
                    <a:pt x="8389" y="13353"/>
                    <a:pt x="4623" y="16720"/>
                    <a:pt x="1" y="16720"/>
                  </a:cubicBezTo>
                  <a:lnTo>
                    <a:pt x="1" y="18546"/>
                  </a:lnTo>
                  <a:cubicBezTo>
                    <a:pt x="5622" y="18546"/>
                    <a:pt x="10215" y="14352"/>
                    <a:pt x="10215" y="9273"/>
                  </a:cubicBezTo>
                  <a:cubicBezTo>
                    <a:pt x="10215" y="4166"/>
                    <a:pt x="565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0"/>
            <p:cNvSpPr/>
            <p:nvPr/>
          </p:nvSpPr>
          <p:spPr>
            <a:xfrm>
              <a:off x="7272592" y="3241185"/>
              <a:ext cx="281985" cy="511962"/>
            </a:xfrm>
            <a:custGeom>
              <a:avLst/>
              <a:gdLst/>
              <a:ahLst/>
              <a:cxnLst/>
              <a:rect l="l" t="t" r="r" b="b"/>
              <a:pathLst>
                <a:path w="10215" h="18546" extrusionOk="0">
                  <a:moveTo>
                    <a:pt x="0" y="0"/>
                  </a:moveTo>
                  <a:lnTo>
                    <a:pt x="0" y="1798"/>
                  </a:lnTo>
                  <a:cubicBezTo>
                    <a:pt x="4651" y="1798"/>
                    <a:pt x="8389" y="5164"/>
                    <a:pt x="8389" y="9273"/>
                  </a:cubicBezTo>
                  <a:cubicBezTo>
                    <a:pt x="8389" y="13353"/>
                    <a:pt x="4622" y="16720"/>
                    <a:pt x="0" y="16720"/>
                  </a:cubicBezTo>
                  <a:lnTo>
                    <a:pt x="0" y="18546"/>
                  </a:lnTo>
                  <a:cubicBezTo>
                    <a:pt x="5649" y="18546"/>
                    <a:pt x="10215" y="14352"/>
                    <a:pt x="10215" y="9273"/>
                  </a:cubicBezTo>
                  <a:cubicBezTo>
                    <a:pt x="10215" y="4166"/>
                    <a:pt x="564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0"/>
            <p:cNvSpPr/>
            <p:nvPr/>
          </p:nvSpPr>
          <p:spPr>
            <a:xfrm>
              <a:off x="7620719" y="3433344"/>
              <a:ext cx="296947" cy="124499"/>
            </a:xfrm>
            <a:custGeom>
              <a:avLst/>
              <a:gdLst/>
              <a:ahLst/>
              <a:cxnLst/>
              <a:rect l="l" t="t" r="r" b="b"/>
              <a:pathLst>
                <a:path w="10757" h="4510" extrusionOk="0">
                  <a:moveTo>
                    <a:pt x="5393" y="1"/>
                  </a:moveTo>
                  <a:cubicBezTo>
                    <a:pt x="2397" y="1"/>
                    <a:pt x="0" y="1028"/>
                    <a:pt x="0" y="2255"/>
                  </a:cubicBezTo>
                  <a:cubicBezTo>
                    <a:pt x="0" y="3510"/>
                    <a:pt x="2397" y="4509"/>
                    <a:pt x="5393" y="4509"/>
                  </a:cubicBezTo>
                  <a:cubicBezTo>
                    <a:pt x="8360" y="4509"/>
                    <a:pt x="10757" y="3510"/>
                    <a:pt x="10757" y="2255"/>
                  </a:cubicBezTo>
                  <a:cubicBezTo>
                    <a:pt x="10757" y="1028"/>
                    <a:pt x="8360" y="1"/>
                    <a:pt x="5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0"/>
            <p:cNvSpPr/>
            <p:nvPr/>
          </p:nvSpPr>
          <p:spPr>
            <a:xfrm>
              <a:off x="7247389" y="1647024"/>
              <a:ext cx="675025" cy="1340554"/>
            </a:xfrm>
            <a:custGeom>
              <a:avLst/>
              <a:gdLst/>
              <a:ahLst/>
              <a:cxnLst/>
              <a:rect l="l" t="t" r="r" b="b"/>
              <a:pathLst>
                <a:path w="24453" h="48562" extrusionOk="0">
                  <a:moveTo>
                    <a:pt x="0" y="0"/>
                  </a:moveTo>
                  <a:lnTo>
                    <a:pt x="0" y="5735"/>
                  </a:lnTo>
                  <a:lnTo>
                    <a:pt x="0" y="10728"/>
                  </a:lnTo>
                  <a:cubicBezTo>
                    <a:pt x="0" y="17176"/>
                    <a:pt x="3852" y="22683"/>
                    <a:pt x="9045" y="24281"/>
                  </a:cubicBezTo>
                  <a:cubicBezTo>
                    <a:pt x="3852" y="25879"/>
                    <a:pt x="0" y="31385"/>
                    <a:pt x="0" y="37834"/>
                  </a:cubicBezTo>
                  <a:lnTo>
                    <a:pt x="0" y="42827"/>
                  </a:lnTo>
                  <a:lnTo>
                    <a:pt x="0" y="48562"/>
                  </a:lnTo>
                  <a:lnTo>
                    <a:pt x="24452" y="48562"/>
                  </a:lnTo>
                  <a:lnTo>
                    <a:pt x="24452" y="42827"/>
                  </a:lnTo>
                  <a:lnTo>
                    <a:pt x="24452" y="37834"/>
                  </a:lnTo>
                  <a:cubicBezTo>
                    <a:pt x="24452" y="31385"/>
                    <a:pt x="20629" y="25879"/>
                    <a:pt x="15407" y="24281"/>
                  </a:cubicBezTo>
                  <a:cubicBezTo>
                    <a:pt x="20629" y="22683"/>
                    <a:pt x="24452" y="17176"/>
                    <a:pt x="24452" y="10728"/>
                  </a:cubicBezTo>
                  <a:lnTo>
                    <a:pt x="24452" y="5735"/>
                  </a:lnTo>
                  <a:lnTo>
                    <a:pt x="244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0"/>
            <p:cNvSpPr/>
            <p:nvPr/>
          </p:nvSpPr>
          <p:spPr>
            <a:xfrm>
              <a:off x="7341108" y="1921887"/>
              <a:ext cx="489133" cy="951489"/>
            </a:xfrm>
            <a:custGeom>
              <a:avLst/>
              <a:gdLst/>
              <a:ahLst/>
              <a:cxnLst/>
              <a:rect l="l" t="t" r="r" b="b"/>
              <a:pathLst>
                <a:path w="17719" h="34468" extrusionOk="0">
                  <a:moveTo>
                    <a:pt x="1341" y="1"/>
                  </a:moveTo>
                  <a:cubicBezTo>
                    <a:pt x="628" y="1"/>
                    <a:pt x="343" y="486"/>
                    <a:pt x="0" y="942"/>
                  </a:cubicBezTo>
                  <a:lnTo>
                    <a:pt x="0" y="3139"/>
                  </a:lnTo>
                  <a:cubicBezTo>
                    <a:pt x="0" y="8475"/>
                    <a:pt x="2825" y="13011"/>
                    <a:pt x="6591" y="14352"/>
                  </a:cubicBezTo>
                  <a:cubicBezTo>
                    <a:pt x="2825" y="15693"/>
                    <a:pt x="0" y="20259"/>
                    <a:pt x="0" y="25594"/>
                  </a:cubicBezTo>
                  <a:lnTo>
                    <a:pt x="0" y="29731"/>
                  </a:lnTo>
                  <a:lnTo>
                    <a:pt x="0" y="34468"/>
                  </a:lnTo>
                  <a:lnTo>
                    <a:pt x="17719" y="34468"/>
                  </a:lnTo>
                  <a:lnTo>
                    <a:pt x="17719" y="29731"/>
                  </a:lnTo>
                  <a:lnTo>
                    <a:pt x="17719" y="25594"/>
                  </a:lnTo>
                  <a:cubicBezTo>
                    <a:pt x="17719" y="20259"/>
                    <a:pt x="14894" y="15722"/>
                    <a:pt x="11128" y="14352"/>
                  </a:cubicBezTo>
                  <a:cubicBezTo>
                    <a:pt x="14894" y="13011"/>
                    <a:pt x="17719" y="8475"/>
                    <a:pt x="17719" y="3139"/>
                  </a:cubicBezTo>
                  <a:lnTo>
                    <a:pt x="17719" y="942"/>
                  </a:lnTo>
                  <a:cubicBezTo>
                    <a:pt x="17377" y="514"/>
                    <a:pt x="17034" y="1"/>
                    <a:pt x="16321" y="1"/>
                  </a:cubicBezTo>
                  <a:cubicBezTo>
                    <a:pt x="15094" y="1"/>
                    <a:pt x="15094" y="372"/>
                    <a:pt x="13839" y="372"/>
                  </a:cubicBezTo>
                  <a:cubicBezTo>
                    <a:pt x="12583" y="372"/>
                    <a:pt x="12583" y="1"/>
                    <a:pt x="11328" y="1"/>
                  </a:cubicBezTo>
                  <a:cubicBezTo>
                    <a:pt x="10101" y="1"/>
                    <a:pt x="10101" y="372"/>
                    <a:pt x="8845" y="372"/>
                  </a:cubicBezTo>
                  <a:cubicBezTo>
                    <a:pt x="7590" y="372"/>
                    <a:pt x="7590" y="1"/>
                    <a:pt x="6335" y="1"/>
                  </a:cubicBezTo>
                  <a:cubicBezTo>
                    <a:pt x="5108" y="1"/>
                    <a:pt x="5108" y="372"/>
                    <a:pt x="3852" y="372"/>
                  </a:cubicBezTo>
                  <a:cubicBezTo>
                    <a:pt x="2597" y="372"/>
                    <a:pt x="2597" y="1"/>
                    <a:pt x="1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0"/>
            <p:cNvSpPr/>
            <p:nvPr/>
          </p:nvSpPr>
          <p:spPr>
            <a:xfrm>
              <a:off x="7383647" y="1983336"/>
              <a:ext cx="15762" cy="15762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0"/>
                  </a:moveTo>
                  <a:cubicBezTo>
                    <a:pt x="143" y="0"/>
                    <a:pt x="0" y="114"/>
                    <a:pt x="0" y="286"/>
                  </a:cubicBezTo>
                  <a:cubicBezTo>
                    <a:pt x="0" y="428"/>
                    <a:pt x="143" y="571"/>
                    <a:pt x="285" y="571"/>
                  </a:cubicBezTo>
                  <a:cubicBezTo>
                    <a:pt x="428" y="571"/>
                    <a:pt x="571" y="485"/>
                    <a:pt x="571" y="286"/>
                  </a:cubicBezTo>
                  <a:cubicBezTo>
                    <a:pt x="571" y="114"/>
                    <a:pt x="428" y="0"/>
                    <a:pt x="285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0"/>
            <p:cNvSpPr/>
            <p:nvPr/>
          </p:nvSpPr>
          <p:spPr>
            <a:xfrm>
              <a:off x="7406476" y="2081775"/>
              <a:ext cx="33899" cy="33899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1"/>
                  </a:moveTo>
                  <a:cubicBezTo>
                    <a:pt x="286" y="1"/>
                    <a:pt x="1" y="286"/>
                    <a:pt x="1" y="628"/>
                  </a:cubicBezTo>
                  <a:cubicBezTo>
                    <a:pt x="1" y="942"/>
                    <a:pt x="286" y="1228"/>
                    <a:pt x="628" y="1228"/>
                  </a:cubicBezTo>
                  <a:cubicBezTo>
                    <a:pt x="942" y="1228"/>
                    <a:pt x="1227" y="942"/>
                    <a:pt x="1227" y="628"/>
                  </a:cubicBezTo>
                  <a:cubicBezTo>
                    <a:pt x="1227" y="286"/>
                    <a:pt x="942" y="1"/>
                    <a:pt x="628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0"/>
            <p:cNvSpPr/>
            <p:nvPr/>
          </p:nvSpPr>
          <p:spPr>
            <a:xfrm>
              <a:off x="7460030" y="2025848"/>
              <a:ext cx="23657" cy="2365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9" y="1"/>
                  </a:moveTo>
                  <a:cubicBezTo>
                    <a:pt x="172" y="1"/>
                    <a:pt x="1" y="229"/>
                    <a:pt x="1" y="429"/>
                  </a:cubicBezTo>
                  <a:cubicBezTo>
                    <a:pt x="1" y="686"/>
                    <a:pt x="229" y="857"/>
                    <a:pt x="429" y="857"/>
                  </a:cubicBezTo>
                  <a:cubicBezTo>
                    <a:pt x="686" y="857"/>
                    <a:pt x="857" y="657"/>
                    <a:pt x="857" y="429"/>
                  </a:cubicBezTo>
                  <a:cubicBezTo>
                    <a:pt x="857" y="172"/>
                    <a:pt x="686" y="1"/>
                    <a:pt x="429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0"/>
            <p:cNvSpPr/>
            <p:nvPr/>
          </p:nvSpPr>
          <p:spPr>
            <a:xfrm>
              <a:off x="7541161" y="1959706"/>
              <a:ext cx="15790" cy="15762"/>
            </a:xfrm>
            <a:custGeom>
              <a:avLst/>
              <a:gdLst/>
              <a:ahLst/>
              <a:cxnLst/>
              <a:rect l="l" t="t" r="r" b="b"/>
              <a:pathLst>
                <a:path w="572" h="571" extrusionOk="0">
                  <a:moveTo>
                    <a:pt x="286" y="0"/>
                  </a:moveTo>
                  <a:cubicBezTo>
                    <a:pt x="143" y="0"/>
                    <a:pt x="1" y="143"/>
                    <a:pt x="1" y="286"/>
                  </a:cubicBezTo>
                  <a:cubicBezTo>
                    <a:pt x="1" y="428"/>
                    <a:pt x="86" y="571"/>
                    <a:pt x="286" y="571"/>
                  </a:cubicBezTo>
                  <a:cubicBezTo>
                    <a:pt x="429" y="571"/>
                    <a:pt x="571" y="485"/>
                    <a:pt x="571" y="286"/>
                  </a:cubicBezTo>
                  <a:cubicBezTo>
                    <a:pt x="571" y="114"/>
                    <a:pt x="457" y="0"/>
                    <a:pt x="286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0"/>
            <p:cNvSpPr/>
            <p:nvPr/>
          </p:nvSpPr>
          <p:spPr>
            <a:xfrm>
              <a:off x="7565592" y="2058145"/>
              <a:ext cx="33098" cy="33899"/>
            </a:xfrm>
            <a:custGeom>
              <a:avLst/>
              <a:gdLst/>
              <a:ahLst/>
              <a:cxnLst/>
              <a:rect l="l" t="t" r="r" b="b"/>
              <a:pathLst>
                <a:path w="1199" h="1228" extrusionOk="0">
                  <a:moveTo>
                    <a:pt x="599" y="1"/>
                  </a:moveTo>
                  <a:cubicBezTo>
                    <a:pt x="285" y="1"/>
                    <a:pt x="0" y="258"/>
                    <a:pt x="0" y="629"/>
                  </a:cubicBezTo>
                  <a:cubicBezTo>
                    <a:pt x="0" y="942"/>
                    <a:pt x="228" y="1228"/>
                    <a:pt x="599" y="1228"/>
                  </a:cubicBezTo>
                  <a:cubicBezTo>
                    <a:pt x="913" y="1228"/>
                    <a:pt x="1198" y="971"/>
                    <a:pt x="1198" y="629"/>
                  </a:cubicBezTo>
                  <a:cubicBezTo>
                    <a:pt x="1198" y="286"/>
                    <a:pt x="913" y="1"/>
                    <a:pt x="599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0"/>
            <p:cNvSpPr/>
            <p:nvPr/>
          </p:nvSpPr>
          <p:spPr>
            <a:xfrm>
              <a:off x="7618345" y="2002245"/>
              <a:ext cx="23657" cy="23630"/>
            </a:xfrm>
            <a:custGeom>
              <a:avLst/>
              <a:gdLst/>
              <a:ahLst/>
              <a:cxnLst/>
              <a:rect l="l" t="t" r="r" b="b"/>
              <a:pathLst>
                <a:path w="857" h="856" extrusionOk="0">
                  <a:moveTo>
                    <a:pt x="429" y="0"/>
                  </a:moveTo>
                  <a:cubicBezTo>
                    <a:pt x="172" y="0"/>
                    <a:pt x="1" y="228"/>
                    <a:pt x="1" y="428"/>
                  </a:cubicBezTo>
                  <a:cubicBezTo>
                    <a:pt x="1" y="685"/>
                    <a:pt x="229" y="856"/>
                    <a:pt x="429" y="856"/>
                  </a:cubicBezTo>
                  <a:cubicBezTo>
                    <a:pt x="686" y="856"/>
                    <a:pt x="857" y="656"/>
                    <a:pt x="857" y="428"/>
                  </a:cubicBezTo>
                  <a:cubicBezTo>
                    <a:pt x="857" y="171"/>
                    <a:pt x="657" y="0"/>
                    <a:pt x="429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0"/>
            <p:cNvSpPr/>
            <p:nvPr/>
          </p:nvSpPr>
          <p:spPr>
            <a:xfrm>
              <a:off x="7510437" y="2132872"/>
              <a:ext cx="15790" cy="15873"/>
            </a:xfrm>
            <a:custGeom>
              <a:avLst/>
              <a:gdLst/>
              <a:ahLst/>
              <a:cxnLst/>
              <a:rect l="l" t="t" r="r" b="b"/>
              <a:pathLst>
                <a:path w="572" h="575" extrusionOk="0">
                  <a:moveTo>
                    <a:pt x="323" y="1"/>
                  </a:moveTo>
                  <a:cubicBezTo>
                    <a:pt x="311" y="1"/>
                    <a:pt x="298" y="2"/>
                    <a:pt x="286" y="4"/>
                  </a:cubicBezTo>
                  <a:cubicBezTo>
                    <a:pt x="143" y="4"/>
                    <a:pt x="1" y="118"/>
                    <a:pt x="1" y="290"/>
                  </a:cubicBezTo>
                  <a:cubicBezTo>
                    <a:pt x="1" y="432"/>
                    <a:pt x="115" y="575"/>
                    <a:pt x="286" y="575"/>
                  </a:cubicBezTo>
                  <a:cubicBezTo>
                    <a:pt x="429" y="575"/>
                    <a:pt x="571" y="489"/>
                    <a:pt x="571" y="290"/>
                  </a:cubicBezTo>
                  <a:cubicBezTo>
                    <a:pt x="571" y="133"/>
                    <a:pt x="452" y="1"/>
                    <a:pt x="323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0"/>
            <p:cNvSpPr/>
            <p:nvPr/>
          </p:nvSpPr>
          <p:spPr>
            <a:xfrm>
              <a:off x="7534867" y="2231422"/>
              <a:ext cx="33098" cy="33899"/>
            </a:xfrm>
            <a:custGeom>
              <a:avLst/>
              <a:gdLst/>
              <a:ahLst/>
              <a:cxnLst/>
              <a:rect l="l" t="t" r="r" b="b"/>
              <a:pathLst>
                <a:path w="1199" h="1228" extrusionOk="0">
                  <a:moveTo>
                    <a:pt x="599" y="1"/>
                  </a:moveTo>
                  <a:cubicBezTo>
                    <a:pt x="286" y="1"/>
                    <a:pt x="0" y="258"/>
                    <a:pt x="0" y="629"/>
                  </a:cubicBezTo>
                  <a:cubicBezTo>
                    <a:pt x="0" y="942"/>
                    <a:pt x="257" y="1228"/>
                    <a:pt x="599" y="1228"/>
                  </a:cubicBezTo>
                  <a:cubicBezTo>
                    <a:pt x="942" y="1228"/>
                    <a:pt x="1199" y="971"/>
                    <a:pt x="1199" y="629"/>
                  </a:cubicBezTo>
                  <a:cubicBezTo>
                    <a:pt x="1199" y="258"/>
                    <a:pt x="942" y="1"/>
                    <a:pt x="599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0"/>
            <p:cNvSpPr/>
            <p:nvPr/>
          </p:nvSpPr>
          <p:spPr>
            <a:xfrm>
              <a:off x="7586848" y="2174721"/>
              <a:ext cx="23657" cy="2365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8" y="1"/>
                  </a:moveTo>
                  <a:cubicBezTo>
                    <a:pt x="172" y="1"/>
                    <a:pt x="0" y="200"/>
                    <a:pt x="0" y="429"/>
                  </a:cubicBezTo>
                  <a:cubicBezTo>
                    <a:pt x="0" y="685"/>
                    <a:pt x="229" y="857"/>
                    <a:pt x="428" y="857"/>
                  </a:cubicBezTo>
                  <a:cubicBezTo>
                    <a:pt x="685" y="857"/>
                    <a:pt x="856" y="628"/>
                    <a:pt x="856" y="429"/>
                  </a:cubicBezTo>
                  <a:cubicBezTo>
                    <a:pt x="856" y="200"/>
                    <a:pt x="685" y="29"/>
                    <a:pt x="428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60"/>
            <p:cNvSpPr/>
            <p:nvPr/>
          </p:nvSpPr>
          <p:spPr>
            <a:xfrm>
              <a:off x="7735721" y="1999181"/>
              <a:ext cx="18909" cy="17170"/>
            </a:xfrm>
            <a:custGeom>
              <a:avLst/>
              <a:gdLst/>
              <a:ahLst/>
              <a:cxnLst/>
              <a:rect l="l" t="t" r="r" b="b"/>
              <a:pathLst>
                <a:path w="685" h="622" extrusionOk="0">
                  <a:moveTo>
                    <a:pt x="320" y="0"/>
                  </a:moveTo>
                  <a:cubicBezTo>
                    <a:pt x="236" y="0"/>
                    <a:pt x="159" y="36"/>
                    <a:pt x="114" y="111"/>
                  </a:cubicBezTo>
                  <a:cubicBezTo>
                    <a:pt x="0" y="254"/>
                    <a:pt x="0" y="425"/>
                    <a:pt x="143" y="539"/>
                  </a:cubicBezTo>
                  <a:cubicBezTo>
                    <a:pt x="210" y="593"/>
                    <a:pt x="284" y="621"/>
                    <a:pt x="355" y="621"/>
                  </a:cubicBezTo>
                  <a:cubicBezTo>
                    <a:pt x="434" y="621"/>
                    <a:pt x="510" y="586"/>
                    <a:pt x="571" y="510"/>
                  </a:cubicBezTo>
                  <a:cubicBezTo>
                    <a:pt x="685" y="368"/>
                    <a:pt x="685" y="197"/>
                    <a:pt x="542" y="82"/>
                  </a:cubicBezTo>
                  <a:cubicBezTo>
                    <a:pt x="475" y="29"/>
                    <a:pt x="395" y="0"/>
                    <a:pt x="320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0"/>
            <p:cNvSpPr/>
            <p:nvPr/>
          </p:nvSpPr>
          <p:spPr>
            <a:xfrm>
              <a:off x="7682941" y="2094832"/>
              <a:ext cx="37046" cy="33512"/>
            </a:xfrm>
            <a:custGeom>
              <a:avLst/>
              <a:gdLst/>
              <a:ahLst/>
              <a:cxnLst/>
              <a:rect l="l" t="t" r="r" b="b"/>
              <a:pathLst>
                <a:path w="1342" h="1214" extrusionOk="0">
                  <a:moveTo>
                    <a:pt x="658" y="1"/>
                  </a:moveTo>
                  <a:cubicBezTo>
                    <a:pt x="491" y="1"/>
                    <a:pt x="324" y="73"/>
                    <a:pt x="200" y="213"/>
                  </a:cubicBezTo>
                  <a:cubicBezTo>
                    <a:pt x="0" y="469"/>
                    <a:pt x="29" y="869"/>
                    <a:pt x="286" y="1069"/>
                  </a:cubicBezTo>
                  <a:cubicBezTo>
                    <a:pt x="386" y="1169"/>
                    <a:pt x="519" y="1214"/>
                    <a:pt x="656" y="1214"/>
                  </a:cubicBezTo>
                  <a:cubicBezTo>
                    <a:pt x="831" y="1214"/>
                    <a:pt x="1013" y="1140"/>
                    <a:pt x="1142" y="1011"/>
                  </a:cubicBezTo>
                  <a:cubicBezTo>
                    <a:pt x="1341" y="726"/>
                    <a:pt x="1341" y="355"/>
                    <a:pt x="1056" y="155"/>
                  </a:cubicBezTo>
                  <a:cubicBezTo>
                    <a:pt x="939" y="51"/>
                    <a:pt x="798" y="1"/>
                    <a:pt x="658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0"/>
            <p:cNvSpPr/>
            <p:nvPr/>
          </p:nvSpPr>
          <p:spPr>
            <a:xfrm>
              <a:off x="7764845" y="2083790"/>
              <a:ext cx="26032" cy="23243"/>
            </a:xfrm>
            <a:custGeom>
              <a:avLst/>
              <a:gdLst/>
              <a:ahLst/>
              <a:cxnLst/>
              <a:rect l="l" t="t" r="r" b="b"/>
              <a:pathLst>
                <a:path w="943" h="842" extrusionOk="0">
                  <a:moveTo>
                    <a:pt x="522" y="1"/>
                  </a:moveTo>
                  <a:cubicBezTo>
                    <a:pt x="403" y="1"/>
                    <a:pt x="280" y="61"/>
                    <a:pt x="200" y="156"/>
                  </a:cubicBezTo>
                  <a:cubicBezTo>
                    <a:pt x="1" y="299"/>
                    <a:pt x="58" y="584"/>
                    <a:pt x="229" y="727"/>
                  </a:cubicBezTo>
                  <a:cubicBezTo>
                    <a:pt x="294" y="805"/>
                    <a:pt x="390" y="842"/>
                    <a:pt x="488" y="842"/>
                  </a:cubicBezTo>
                  <a:cubicBezTo>
                    <a:pt x="603" y="842"/>
                    <a:pt x="722" y="791"/>
                    <a:pt x="800" y="698"/>
                  </a:cubicBezTo>
                  <a:cubicBezTo>
                    <a:pt x="942" y="555"/>
                    <a:pt x="942" y="270"/>
                    <a:pt x="771" y="127"/>
                  </a:cubicBezTo>
                  <a:cubicBezTo>
                    <a:pt x="708" y="39"/>
                    <a:pt x="616" y="1"/>
                    <a:pt x="522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60"/>
            <p:cNvSpPr/>
            <p:nvPr/>
          </p:nvSpPr>
          <p:spPr>
            <a:xfrm>
              <a:off x="7659311" y="2230732"/>
              <a:ext cx="18136" cy="17170"/>
            </a:xfrm>
            <a:custGeom>
              <a:avLst/>
              <a:gdLst/>
              <a:ahLst/>
              <a:cxnLst/>
              <a:rect l="l" t="t" r="r" b="b"/>
              <a:pathLst>
                <a:path w="657" h="622" extrusionOk="0">
                  <a:moveTo>
                    <a:pt x="302" y="1"/>
                  </a:moveTo>
                  <a:cubicBezTo>
                    <a:pt x="222" y="1"/>
                    <a:pt x="146" y="36"/>
                    <a:pt x="86" y="111"/>
                  </a:cubicBezTo>
                  <a:cubicBezTo>
                    <a:pt x="0" y="254"/>
                    <a:pt x="0" y="425"/>
                    <a:pt x="143" y="539"/>
                  </a:cubicBezTo>
                  <a:cubicBezTo>
                    <a:pt x="210" y="593"/>
                    <a:pt x="284" y="622"/>
                    <a:pt x="355" y="622"/>
                  </a:cubicBezTo>
                  <a:cubicBezTo>
                    <a:pt x="435" y="622"/>
                    <a:pt x="511" y="586"/>
                    <a:pt x="571" y="511"/>
                  </a:cubicBezTo>
                  <a:cubicBezTo>
                    <a:pt x="657" y="397"/>
                    <a:pt x="657" y="226"/>
                    <a:pt x="514" y="83"/>
                  </a:cubicBezTo>
                  <a:cubicBezTo>
                    <a:pt x="447" y="29"/>
                    <a:pt x="373" y="1"/>
                    <a:pt x="302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0"/>
            <p:cNvSpPr/>
            <p:nvPr/>
          </p:nvSpPr>
          <p:spPr>
            <a:xfrm>
              <a:off x="7773513" y="2629182"/>
              <a:ext cx="15790" cy="1579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1"/>
                  </a:moveTo>
                  <a:cubicBezTo>
                    <a:pt x="115" y="1"/>
                    <a:pt x="1" y="143"/>
                    <a:pt x="1" y="286"/>
                  </a:cubicBezTo>
                  <a:cubicBezTo>
                    <a:pt x="1" y="457"/>
                    <a:pt x="115" y="571"/>
                    <a:pt x="286" y="571"/>
                  </a:cubicBezTo>
                  <a:cubicBezTo>
                    <a:pt x="429" y="571"/>
                    <a:pt x="571" y="457"/>
                    <a:pt x="571" y="286"/>
                  </a:cubicBezTo>
                  <a:cubicBezTo>
                    <a:pt x="571" y="143"/>
                    <a:pt x="429" y="1"/>
                    <a:pt x="286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60"/>
            <p:cNvSpPr/>
            <p:nvPr/>
          </p:nvSpPr>
          <p:spPr>
            <a:xfrm>
              <a:off x="7731774" y="2513407"/>
              <a:ext cx="33899" cy="33098"/>
            </a:xfrm>
            <a:custGeom>
              <a:avLst/>
              <a:gdLst/>
              <a:ahLst/>
              <a:cxnLst/>
              <a:rect l="l" t="t" r="r" b="b"/>
              <a:pathLst>
                <a:path w="1228" h="1199" extrusionOk="0">
                  <a:moveTo>
                    <a:pt x="600" y="0"/>
                  </a:moveTo>
                  <a:cubicBezTo>
                    <a:pt x="286" y="0"/>
                    <a:pt x="0" y="257"/>
                    <a:pt x="0" y="600"/>
                  </a:cubicBezTo>
                  <a:cubicBezTo>
                    <a:pt x="0" y="970"/>
                    <a:pt x="257" y="1199"/>
                    <a:pt x="600" y="1199"/>
                  </a:cubicBezTo>
                  <a:cubicBezTo>
                    <a:pt x="942" y="1199"/>
                    <a:pt x="1227" y="970"/>
                    <a:pt x="1227" y="600"/>
                  </a:cubicBezTo>
                  <a:cubicBezTo>
                    <a:pt x="1227" y="286"/>
                    <a:pt x="970" y="0"/>
                    <a:pt x="600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60"/>
            <p:cNvSpPr/>
            <p:nvPr/>
          </p:nvSpPr>
          <p:spPr>
            <a:xfrm>
              <a:off x="7688462" y="2579576"/>
              <a:ext cx="23657" cy="2365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8" y="0"/>
                  </a:moveTo>
                  <a:cubicBezTo>
                    <a:pt x="171" y="0"/>
                    <a:pt x="0" y="200"/>
                    <a:pt x="0" y="428"/>
                  </a:cubicBezTo>
                  <a:cubicBezTo>
                    <a:pt x="0" y="656"/>
                    <a:pt x="171" y="856"/>
                    <a:pt x="428" y="856"/>
                  </a:cubicBezTo>
                  <a:cubicBezTo>
                    <a:pt x="685" y="856"/>
                    <a:pt x="856" y="628"/>
                    <a:pt x="856" y="428"/>
                  </a:cubicBezTo>
                  <a:cubicBezTo>
                    <a:pt x="856" y="171"/>
                    <a:pt x="656" y="0"/>
                    <a:pt x="428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0"/>
            <p:cNvSpPr/>
            <p:nvPr/>
          </p:nvSpPr>
          <p:spPr>
            <a:xfrm>
              <a:off x="7615998" y="2652812"/>
              <a:ext cx="14990" cy="15790"/>
            </a:xfrm>
            <a:custGeom>
              <a:avLst/>
              <a:gdLst/>
              <a:ahLst/>
              <a:cxnLst/>
              <a:rect l="l" t="t" r="r" b="b"/>
              <a:pathLst>
                <a:path w="543" h="572" extrusionOk="0">
                  <a:moveTo>
                    <a:pt x="285" y="1"/>
                  </a:moveTo>
                  <a:cubicBezTo>
                    <a:pt x="143" y="1"/>
                    <a:pt x="0" y="115"/>
                    <a:pt x="0" y="286"/>
                  </a:cubicBezTo>
                  <a:cubicBezTo>
                    <a:pt x="0" y="486"/>
                    <a:pt x="143" y="571"/>
                    <a:pt x="285" y="571"/>
                  </a:cubicBezTo>
                  <a:cubicBezTo>
                    <a:pt x="400" y="571"/>
                    <a:pt x="542" y="486"/>
                    <a:pt x="542" y="286"/>
                  </a:cubicBezTo>
                  <a:cubicBezTo>
                    <a:pt x="542" y="143"/>
                    <a:pt x="400" y="1"/>
                    <a:pt x="285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60"/>
            <p:cNvSpPr/>
            <p:nvPr/>
          </p:nvSpPr>
          <p:spPr>
            <a:xfrm>
              <a:off x="7573459" y="2537037"/>
              <a:ext cx="33098" cy="33098"/>
            </a:xfrm>
            <a:custGeom>
              <a:avLst/>
              <a:gdLst/>
              <a:ahLst/>
              <a:cxnLst/>
              <a:rect l="l" t="t" r="r" b="b"/>
              <a:pathLst>
                <a:path w="1199" h="1199" extrusionOk="0">
                  <a:moveTo>
                    <a:pt x="600" y="0"/>
                  </a:moveTo>
                  <a:cubicBezTo>
                    <a:pt x="286" y="0"/>
                    <a:pt x="0" y="257"/>
                    <a:pt x="0" y="600"/>
                  </a:cubicBezTo>
                  <a:cubicBezTo>
                    <a:pt x="0" y="970"/>
                    <a:pt x="286" y="1199"/>
                    <a:pt x="600" y="1199"/>
                  </a:cubicBezTo>
                  <a:cubicBezTo>
                    <a:pt x="913" y="1199"/>
                    <a:pt x="1199" y="913"/>
                    <a:pt x="1199" y="600"/>
                  </a:cubicBezTo>
                  <a:cubicBezTo>
                    <a:pt x="1199" y="286"/>
                    <a:pt x="970" y="0"/>
                    <a:pt x="600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60"/>
            <p:cNvSpPr/>
            <p:nvPr/>
          </p:nvSpPr>
          <p:spPr>
            <a:xfrm>
              <a:off x="7530920" y="2603206"/>
              <a:ext cx="23657" cy="22940"/>
            </a:xfrm>
            <a:custGeom>
              <a:avLst/>
              <a:gdLst/>
              <a:ahLst/>
              <a:cxnLst/>
              <a:rect l="l" t="t" r="r" b="b"/>
              <a:pathLst>
                <a:path w="857" h="831" extrusionOk="0">
                  <a:moveTo>
                    <a:pt x="429" y="0"/>
                  </a:moveTo>
                  <a:cubicBezTo>
                    <a:pt x="172" y="0"/>
                    <a:pt x="1" y="200"/>
                    <a:pt x="1" y="400"/>
                  </a:cubicBezTo>
                  <a:cubicBezTo>
                    <a:pt x="1" y="640"/>
                    <a:pt x="151" y="830"/>
                    <a:pt x="380" y="830"/>
                  </a:cubicBezTo>
                  <a:cubicBezTo>
                    <a:pt x="396" y="830"/>
                    <a:pt x="412" y="829"/>
                    <a:pt x="429" y="827"/>
                  </a:cubicBezTo>
                  <a:cubicBezTo>
                    <a:pt x="685" y="827"/>
                    <a:pt x="857" y="656"/>
                    <a:pt x="857" y="400"/>
                  </a:cubicBezTo>
                  <a:cubicBezTo>
                    <a:pt x="857" y="171"/>
                    <a:pt x="657" y="0"/>
                    <a:pt x="429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60"/>
            <p:cNvSpPr/>
            <p:nvPr/>
          </p:nvSpPr>
          <p:spPr>
            <a:xfrm>
              <a:off x="7565592" y="2750479"/>
              <a:ext cx="15762" cy="15790"/>
            </a:xfrm>
            <a:custGeom>
              <a:avLst/>
              <a:gdLst/>
              <a:ahLst/>
              <a:cxnLst/>
              <a:rect l="l" t="t" r="r" b="b"/>
              <a:pathLst>
                <a:path w="571" h="572" extrusionOk="0">
                  <a:moveTo>
                    <a:pt x="285" y="1"/>
                  </a:moveTo>
                  <a:cubicBezTo>
                    <a:pt x="143" y="1"/>
                    <a:pt x="0" y="115"/>
                    <a:pt x="0" y="286"/>
                  </a:cubicBezTo>
                  <a:cubicBezTo>
                    <a:pt x="0" y="429"/>
                    <a:pt x="143" y="571"/>
                    <a:pt x="285" y="571"/>
                  </a:cubicBezTo>
                  <a:cubicBezTo>
                    <a:pt x="428" y="571"/>
                    <a:pt x="571" y="457"/>
                    <a:pt x="571" y="286"/>
                  </a:cubicBezTo>
                  <a:cubicBezTo>
                    <a:pt x="571" y="143"/>
                    <a:pt x="457" y="1"/>
                    <a:pt x="285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0"/>
            <p:cNvSpPr/>
            <p:nvPr/>
          </p:nvSpPr>
          <p:spPr>
            <a:xfrm>
              <a:off x="7645922" y="2479536"/>
              <a:ext cx="15762" cy="15900"/>
            </a:xfrm>
            <a:custGeom>
              <a:avLst/>
              <a:gdLst/>
              <a:ahLst/>
              <a:cxnLst/>
              <a:rect l="l" t="t" r="r" b="b"/>
              <a:pathLst>
                <a:path w="571" h="576" extrusionOk="0">
                  <a:moveTo>
                    <a:pt x="286" y="1"/>
                  </a:moveTo>
                  <a:cubicBezTo>
                    <a:pt x="143" y="1"/>
                    <a:pt x="0" y="115"/>
                    <a:pt x="0" y="286"/>
                  </a:cubicBezTo>
                  <a:cubicBezTo>
                    <a:pt x="0" y="465"/>
                    <a:pt x="115" y="575"/>
                    <a:pt x="242" y="575"/>
                  </a:cubicBezTo>
                  <a:cubicBezTo>
                    <a:pt x="257" y="575"/>
                    <a:pt x="271" y="574"/>
                    <a:pt x="286" y="571"/>
                  </a:cubicBezTo>
                  <a:cubicBezTo>
                    <a:pt x="428" y="571"/>
                    <a:pt x="571" y="428"/>
                    <a:pt x="571" y="286"/>
                  </a:cubicBezTo>
                  <a:cubicBezTo>
                    <a:pt x="571" y="143"/>
                    <a:pt x="485" y="1"/>
                    <a:pt x="286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60"/>
            <p:cNvSpPr/>
            <p:nvPr/>
          </p:nvSpPr>
          <p:spPr>
            <a:xfrm>
              <a:off x="7604956" y="2363760"/>
              <a:ext cx="33126" cy="33098"/>
            </a:xfrm>
            <a:custGeom>
              <a:avLst/>
              <a:gdLst/>
              <a:ahLst/>
              <a:cxnLst/>
              <a:rect l="l" t="t" r="r" b="b"/>
              <a:pathLst>
                <a:path w="1200" h="1199" extrusionOk="0">
                  <a:moveTo>
                    <a:pt x="600" y="0"/>
                  </a:moveTo>
                  <a:cubicBezTo>
                    <a:pt x="286" y="0"/>
                    <a:pt x="1" y="257"/>
                    <a:pt x="1" y="599"/>
                  </a:cubicBezTo>
                  <a:cubicBezTo>
                    <a:pt x="1" y="970"/>
                    <a:pt x="257" y="1199"/>
                    <a:pt x="600" y="1199"/>
                  </a:cubicBezTo>
                  <a:cubicBezTo>
                    <a:pt x="914" y="1199"/>
                    <a:pt x="1199" y="970"/>
                    <a:pt x="1199" y="599"/>
                  </a:cubicBezTo>
                  <a:cubicBezTo>
                    <a:pt x="1199" y="286"/>
                    <a:pt x="971" y="0"/>
                    <a:pt x="600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60"/>
            <p:cNvSpPr/>
            <p:nvPr/>
          </p:nvSpPr>
          <p:spPr>
            <a:xfrm>
              <a:off x="7561644" y="2430702"/>
              <a:ext cx="23657" cy="2365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8" y="1"/>
                  </a:moveTo>
                  <a:cubicBezTo>
                    <a:pt x="172" y="1"/>
                    <a:pt x="0" y="200"/>
                    <a:pt x="0" y="428"/>
                  </a:cubicBezTo>
                  <a:cubicBezTo>
                    <a:pt x="0" y="628"/>
                    <a:pt x="172" y="828"/>
                    <a:pt x="428" y="856"/>
                  </a:cubicBezTo>
                  <a:cubicBezTo>
                    <a:pt x="685" y="856"/>
                    <a:pt x="856" y="657"/>
                    <a:pt x="856" y="428"/>
                  </a:cubicBezTo>
                  <a:cubicBezTo>
                    <a:pt x="856" y="172"/>
                    <a:pt x="628" y="1"/>
                    <a:pt x="428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60"/>
            <p:cNvSpPr/>
            <p:nvPr/>
          </p:nvSpPr>
          <p:spPr>
            <a:xfrm>
              <a:off x="7417519" y="2612619"/>
              <a:ext cx="18909" cy="16618"/>
            </a:xfrm>
            <a:custGeom>
              <a:avLst/>
              <a:gdLst/>
              <a:ahLst/>
              <a:cxnLst/>
              <a:rect l="l" t="t" r="r" b="b"/>
              <a:pathLst>
                <a:path w="685" h="602" extrusionOk="0">
                  <a:moveTo>
                    <a:pt x="346" y="0"/>
                  </a:moveTo>
                  <a:cubicBezTo>
                    <a:pt x="261" y="0"/>
                    <a:pt x="178" y="35"/>
                    <a:pt x="114" y="116"/>
                  </a:cubicBezTo>
                  <a:cubicBezTo>
                    <a:pt x="0" y="258"/>
                    <a:pt x="0" y="429"/>
                    <a:pt x="143" y="544"/>
                  </a:cubicBezTo>
                  <a:cubicBezTo>
                    <a:pt x="205" y="581"/>
                    <a:pt x="278" y="602"/>
                    <a:pt x="348" y="602"/>
                  </a:cubicBezTo>
                  <a:cubicBezTo>
                    <a:pt x="438" y="602"/>
                    <a:pt x="522" y="567"/>
                    <a:pt x="571" y="486"/>
                  </a:cubicBezTo>
                  <a:cubicBezTo>
                    <a:pt x="685" y="372"/>
                    <a:pt x="685" y="173"/>
                    <a:pt x="542" y="59"/>
                  </a:cubicBezTo>
                  <a:cubicBezTo>
                    <a:pt x="480" y="21"/>
                    <a:pt x="412" y="0"/>
                    <a:pt x="346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60"/>
            <p:cNvSpPr/>
            <p:nvPr/>
          </p:nvSpPr>
          <p:spPr>
            <a:xfrm>
              <a:off x="7452163" y="2500460"/>
              <a:ext cx="37046" cy="33126"/>
            </a:xfrm>
            <a:custGeom>
              <a:avLst/>
              <a:gdLst/>
              <a:ahLst/>
              <a:cxnLst/>
              <a:rect l="l" t="t" r="r" b="b"/>
              <a:pathLst>
                <a:path w="1342" h="1200" extrusionOk="0">
                  <a:moveTo>
                    <a:pt x="677" y="1"/>
                  </a:moveTo>
                  <a:cubicBezTo>
                    <a:pt x="505" y="1"/>
                    <a:pt x="337" y="73"/>
                    <a:pt x="229" y="213"/>
                  </a:cubicBezTo>
                  <a:cubicBezTo>
                    <a:pt x="0" y="498"/>
                    <a:pt x="29" y="869"/>
                    <a:pt x="286" y="1069"/>
                  </a:cubicBezTo>
                  <a:cubicBezTo>
                    <a:pt x="398" y="1156"/>
                    <a:pt x="538" y="1200"/>
                    <a:pt x="676" y="1200"/>
                  </a:cubicBezTo>
                  <a:cubicBezTo>
                    <a:pt x="854" y="1200"/>
                    <a:pt x="1029" y="1127"/>
                    <a:pt x="1142" y="983"/>
                  </a:cubicBezTo>
                  <a:cubicBezTo>
                    <a:pt x="1341" y="755"/>
                    <a:pt x="1313" y="355"/>
                    <a:pt x="1085" y="156"/>
                  </a:cubicBezTo>
                  <a:cubicBezTo>
                    <a:pt x="968" y="51"/>
                    <a:pt x="821" y="1"/>
                    <a:pt x="677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60"/>
            <p:cNvSpPr/>
            <p:nvPr/>
          </p:nvSpPr>
          <p:spPr>
            <a:xfrm>
              <a:off x="7381273" y="2521716"/>
              <a:ext cx="26032" cy="23243"/>
            </a:xfrm>
            <a:custGeom>
              <a:avLst/>
              <a:gdLst/>
              <a:ahLst/>
              <a:cxnLst/>
              <a:rect l="l" t="t" r="r" b="b"/>
              <a:pathLst>
                <a:path w="943" h="842" extrusionOk="0">
                  <a:moveTo>
                    <a:pt x="465" y="1"/>
                  </a:moveTo>
                  <a:cubicBezTo>
                    <a:pt x="346" y="1"/>
                    <a:pt x="223" y="61"/>
                    <a:pt x="143" y="156"/>
                  </a:cubicBezTo>
                  <a:cubicBezTo>
                    <a:pt x="1" y="327"/>
                    <a:pt x="29" y="584"/>
                    <a:pt x="172" y="727"/>
                  </a:cubicBezTo>
                  <a:cubicBezTo>
                    <a:pt x="237" y="805"/>
                    <a:pt x="333" y="842"/>
                    <a:pt x="431" y="842"/>
                  </a:cubicBezTo>
                  <a:cubicBezTo>
                    <a:pt x="546" y="842"/>
                    <a:pt x="665" y="791"/>
                    <a:pt x="742" y="698"/>
                  </a:cubicBezTo>
                  <a:cubicBezTo>
                    <a:pt x="942" y="555"/>
                    <a:pt x="885" y="270"/>
                    <a:pt x="714" y="127"/>
                  </a:cubicBezTo>
                  <a:cubicBezTo>
                    <a:pt x="651" y="39"/>
                    <a:pt x="559" y="1"/>
                    <a:pt x="465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60"/>
            <p:cNvSpPr/>
            <p:nvPr/>
          </p:nvSpPr>
          <p:spPr>
            <a:xfrm>
              <a:off x="7494702" y="2381179"/>
              <a:ext cx="18909" cy="17170"/>
            </a:xfrm>
            <a:custGeom>
              <a:avLst/>
              <a:gdLst/>
              <a:ahLst/>
              <a:cxnLst/>
              <a:rect l="l" t="t" r="r" b="b"/>
              <a:pathLst>
                <a:path w="685" h="622" extrusionOk="0">
                  <a:moveTo>
                    <a:pt x="320" y="0"/>
                  </a:moveTo>
                  <a:cubicBezTo>
                    <a:pt x="236" y="0"/>
                    <a:pt x="159" y="36"/>
                    <a:pt x="114" y="111"/>
                  </a:cubicBezTo>
                  <a:cubicBezTo>
                    <a:pt x="0" y="225"/>
                    <a:pt x="29" y="425"/>
                    <a:pt x="143" y="539"/>
                  </a:cubicBezTo>
                  <a:cubicBezTo>
                    <a:pt x="210" y="593"/>
                    <a:pt x="284" y="621"/>
                    <a:pt x="355" y="621"/>
                  </a:cubicBezTo>
                  <a:cubicBezTo>
                    <a:pt x="434" y="621"/>
                    <a:pt x="511" y="586"/>
                    <a:pt x="571" y="511"/>
                  </a:cubicBezTo>
                  <a:cubicBezTo>
                    <a:pt x="685" y="368"/>
                    <a:pt x="685" y="197"/>
                    <a:pt x="542" y="83"/>
                  </a:cubicBezTo>
                  <a:cubicBezTo>
                    <a:pt x="475" y="29"/>
                    <a:pt x="395" y="0"/>
                    <a:pt x="320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0"/>
            <p:cNvSpPr/>
            <p:nvPr/>
          </p:nvSpPr>
          <p:spPr>
            <a:xfrm>
              <a:off x="7476566" y="2808753"/>
              <a:ext cx="15790" cy="1579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1"/>
                  </a:moveTo>
                  <a:cubicBezTo>
                    <a:pt x="144" y="1"/>
                    <a:pt x="1" y="87"/>
                    <a:pt x="1" y="286"/>
                  </a:cubicBezTo>
                  <a:cubicBezTo>
                    <a:pt x="1" y="429"/>
                    <a:pt x="144" y="572"/>
                    <a:pt x="286" y="572"/>
                  </a:cubicBezTo>
                  <a:cubicBezTo>
                    <a:pt x="429" y="572"/>
                    <a:pt x="572" y="429"/>
                    <a:pt x="572" y="286"/>
                  </a:cubicBezTo>
                  <a:cubicBezTo>
                    <a:pt x="572" y="144"/>
                    <a:pt x="429" y="1"/>
                    <a:pt x="286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0"/>
            <p:cNvSpPr/>
            <p:nvPr/>
          </p:nvSpPr>
          <p:spPr>
            <a:xfrm>
              <a:off x="7435627" y="2692205"/>
              <a:ext cx="33098" cy="33899"/>
            </a:xfrm>
            <a:custGeom>
              <a:avLst/>
              <a:gdLst/>
              <a:ahLst/>
              <a:cxnLst/>
              <a:rect l="l" t="t" r="r" b="b"/>
              <a:pathLst>
                <a:path w="1199" h="1228" extrusionOk="0">
                  <a:moveTo>
                    <a:pt x="599" y="0"/>
                  </a:moveTo>
                  <a:cubicBezTo>
                    <a:pt x="286" y="0"/>
                    <a:pt x="0" y="257"/>
                    <a:pt x="0" y="628"/>
                  </a:cubicBezTo>
                  <a:cubicBezTo>
                    <a:pt x="0" y="942"/>
                    <a:pt x="257" y="1227"/>
                    <a:pt x="599" y="1227"/>
                  </a:cubicBezTo>
                  <a:cubicBezTo>
                    <a:pt x="913" y="1227"/>
                    <a:pt x="1199" y="970"/>
                    <a:pt x="1199" y="628"/>
                  </a:cubicBezTo>
                  <a:cubicBezTo>
                    <a:pt x="1199" y="286"/>
                    <a:pt x="970" y="0"/>
                    <a:pt x="599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0"/>
            <p:cNvSpPr/>
            <p:nvPr/>
          </p:nvSpPr>
          <p:spPr>
            <a:xfrm>
              <a:off x="7392288" y="2758346"/>
              <a:ext cx="23657" cy="2365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9" y="1"/>
                  </a:moveTo>
                  <a:cubicBezTo>
                    <a:pt x="172" y="1"/>
                    <a:pt x="1" y="201"/>
                    <a:pt x="1" y="429"/>
                  </a:cubicBezTo>
                  <a:cubicBezTo>
                    <a:pt x="1" y="657"/>
                    <a:pt x="172" y="857"/>
                    <a:pt x="429" y="857"/>
                  </a:cubicBezTo>
                  <a:cubicBezTo>
                    <a:pt x="686" y="857"/>
                    <a:pt x="857" y="657"/>
                    <a:pt x="857" y="429"/>
                  </a:cubicBezTo>
                  <a:cubicBezTo>
                    <a:pt x="857" y="172"/>
                    <a:pt x="629" y="1"/>
                    <a:pt x="429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0"/>
            <p:cNvSpPr/>
            <p:nvPr/>
          </p:nvSpPr>
          <p:spPr>
            <a:xfrm>
              <a:off x="7745162" y="2820568"/>
              <a:ext cx="15790" cy="1579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1"/>
                  </a:moveTo>
                  <a:cubicBezTo>
                    <a:pt x="143" y="1"/>
                    <a:pt x="0" y="115"/>
                    <a:pt x="0" y="286"/>
                  </a:cubicBezTo>
                  <a:cubicBezTo>
                    <a:pt x="0" y="457"/>
                    <a:pt x="143" y="572"/>
                    <a:pt x="286" y="572"/>
                  </a:cubicBezTo>
                  <a:cubicBezTo>
                    <a:pt x="428" y="572"/>
                    <a:pt x="571" y="457"/>
                    <a:pt x="571" y="286"/>
                  </a:cubicBezTo>
                  <a:cubicBezTo>
                    <a:pt x="571" y="144"/>
                    <a:pt x="428" y="1"/>
                    <a:pt x="286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0"/>
            <p:cNvSpPr/>
            <p:nvPr/>
          </p:nvSpPr>
          <p:spPr>
            <a:xfrm>
              <a:off x="7703423" y="2704020"/>
              <a:ext cx="33098" cy="33899"/>
            </a:xfrm>
            <a:custGeom>
              <a:avLst/>
              <a:gdLst/>
              <a:ahLst/>
              <a:cxnLst/>
              <a:rect l="l" t="t" r="r" b="b"/>
              <a:pathLst>
                <a:path w="1199" h="1228" extrusionOk="0">
                  <a:moveTo>
                    <a:pt x="599" y="0"/>
                  </a:moveTo>
                  <a:cubicBezTo>
                    <a:pt x="286" y="0"/>
                    <a:pt x="0" y="257"/>
                    <a:pt x="0" y="628"/>
                  </a:cubicBezTo>
                  <a:cubicBezTo>
                    <a:pt x="0" y="942"/>
                    <a:pt x="286" y="1227"/>
                    <a:pt x="599" y="1227"/>
                  </a:cubicBezTo>
                  <a:cubicBezTo>
                    <a:pt x="913" y="1227"/>
                    <a:pt x="1199" y="970"/>
                    <a:pt x="1199" y="628"/>
                  </a:cubicBezTo>
                  <a:cubicBezTo>
                    <a:pt x="1199" y="285"/>
                    <a:pt x="913" y="0"/>
                    <a:pt x="599" y="0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0"/>
            <p:cNvSpPr/>
            <p:nvPr/>
          </p:nvSpPr>
          <p:spPr>
            <a:xfrm>
              <a:off x="7660884" y="2770161"/>
              <a:ext cx="23657" cy="2365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8" y="1"/>
                  </a:moveTo>
                  <a:cubicBezTo>
                    <a:pt x="172" y="1"/>
                    <a:pt x="0" y="201"/>
                    <a:pt x="0" y="429"/>
                  </a:cubicBezTo>
                  <a:cubicBezTo>
                    <a:pt x="0" y="686"/>
                    <a:pt x="172" y="857"/>
                    <a:pt x="428" y="857"/>
                  </a:cubicBezTo>
                  <a:cubicBezTo>
                    <a:pt x="685" y="857"/>
                    <a:pt x="856" y="657"/>
                    <a:pt x="856" y="429"/>
                  </a:cubicBezTo>
                  <a:cubicBezTo>
                    <a:pt x="856" y="172"/>
                    <a:pt x="657" y="1"/>
                    <a:pt x="428" y="1"/>
                  </a:cubicBezTo>
                  <a:close/>
                </a:path>
              </a:pathLst>
            </a:custGeom>
            <a:solidFill>
              <a:srgbClr val="DB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0"/>
            <p:cNvSpPr/>
            <p:nvPr/>
          </p:nvSpPr>
          <p:spPr>
            <a:xfrm>
              <a:off x="7247389" y="1647024"/>
              <a:ext cx="319003" cy="1340554"/>
            </a:xfrm>
            <a:custGeom>
              <a:avLst/>
              <a:gdLst/>
              <a:ahLst/>
              <a:cxnLst/>
              <a:rect l="l" t="t" r="r" b="b"/>
              <a:pathLst>
                <a:path w="11556" h="48562" extrusionOk="0">
                  <a:moveTo>
                    <a:pt x="0" y="0"/>
                  </a:moveTo>
                  <a:lnTo>
                    <a:pt x="0" y="5735"/>
                  </a:lnTo>
                  <a:lnTo>
                    <a:pt x="0" y="10728"/>
                  </a:lnTo>
                  <a:cubicBezTo>
                    <a:pt x="0" y="17176"/>
                    <a:pt x="3852" y="22683"/>
                    <a:pt x="9073" y="24281"/>
                  </a:cubicBezTo>
                  <a:cubicBezTo>
                    <a:pt x="3852" y="25879"/>
                    <a:pt x="0" y="31385"/>
                    <a:pt x="0" y="37834"/>
                  </a:cubicBezTo>
                  <a:lnTo>
                    <a:pt x="0" y="42827"/>
                  </a:lnTo>
                  <a:lnTo>
                    <a:pt x="0" y="48562"/>
                  </a:lnTo>
                  <a:lnTo>
                    <a:pt x="2511" y="48562"/>
                  </a:lnTo>
                  <a:lnTo>
                    <a:pt x="2511" y="42827"/>
                  </a:lnTo>
                  <a:lnTo>
                    <a:pt x="2511" y="37834"/>
                  </a:lnTo>
                  <a:cubicBezTo>
                    <a:pt x="2511" y="31385"/>
                    <a:pt x="6363" y="25879"/>
                    <a:pt x="11556" y="24281"/>
                  </a:cubicBezTo>
                  <a:cubicBezTo>
                    <a:pt x="6363" y="22683"/>
                    <a:pt x="2511" y="17176"/>
                    <a:pt x="2511" y="10728"/>
                  </a:cubicBezTo>
                  <a:lnTo>
                    <a:pt x="2511" y="5735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0"/>
            <p:cNvSpPr/>
            <p:nvPr/>
          </p:nvSpPr>
          <p:spPr>
            <a:xfrm>
              <a:off x="7176499" y="1615499"/>
              <a:ext cx="817577" cy="71718"/>
            </a:xfrm>
            <a:custGeom>
              <a:avLst/>
              <a:gdLst/>
              <a:ahLst/>
              <a:cxnLst/>
              <a:rect l="l" t="t" r="r" b="b"/>
              <a:pathLst>
                <a:path w="29617" h="2598" extrusionOk="0">
                  <a:moveTo>
                    <a:pt x="1113" y="1"/>
                  </a:moveTo>
                  <a:cubicBezTo>
                    <a:pt x="514" y="1"/>
                    <a:pt x="0" y="486"/>
                    <a:pt x="0" y="1113"/>
                  </a:cubicBezTo>
                  <a:lnTo>
                    <a:pt x="0" y="1484"/>
                  </a:lnTo>
                  <a:cubicBezTo>
                    <a:pt x="0" y="2112"/>
                    <a:pt x="514" y="2597"/>
                    <a:pt x="1113" y="2597"/>
                  </a:cubicBezTo>
                  <a:lnTo>
                    <a:pt x="28504" y="2597"/>
                  </a:lnTo>
                  <a:cubicBezTo>
                    <a:pt x="29103" y="2597"/>
                    <a:pt x="29617" y="2112"/>
                    <a:pt x="29617" y="1484"/>
                  </a:cubicBezTo>
                  <a:lnTo>
                    <a:pt x="29617" y="1113"/>
                  </a:lnTo>
                  <a:cubicBezTo>
                    <a:pt x="29617" y="486"/>
                    <a:pt x="29103" y="1"/>
                    <a:pt x="28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0"/>
            <p:cNvSpPr/>
            <p:nvPr/>
          </p:nvSpPr>
          <p:spPr>
            <a:xfrm>
              <a:off x="7176499" y="1635209"/>
              <a:ext cx="817577" cy="52008"/>
            </a:xfrm>
            <a:custGeom>
              <a:avLst/>
              <a:gdLst/>
              <a:ahLst/>
              <a:cxnLst/>
              <a:rect l="l" t="t" r="r" b="b"/>
              <a:pathLst>
                <a:path w="29617" h="1884" extrusionOk="0">
                  <a:moveTo>
                    <a:pt x="143" y="0"/>
                  </a:moveTo>
                  <a:cubicBezTo>
                    <a:pt x="57" y="171"/>
                    <a:pt x="0" y="342"/>
                    <a:pt x="0" y="571"/>
                  </a:cubicBezTo>
                  <a:cubicBezTo>
                    <a:pt x="0" y="1284"/>
                    <a:pt x="571" y="1883"/>
                    <a:pt x="1313" y="1883"/>
                  </a:cubicBezTo>
                  <a:lnTo>
                    <a:pt x="28276" y="1883"/>
                  </a:lnTo>
                  <a:cubicBezTo>
                    <a:pt x="28989" y="1883"/>
                    <a:pt x="29617" y="1313"/>
                    <a:pt x="29617" y="571"/>
                  </a:cubicBezTo>
                  <a:cubicBezTo>
                    <a:pt x="29617" y="342"/>
                    <a:pt x="29560" y="171"/>
                    <a:pt x="29474" y="0"/>
                  </a:cubicBezTo>
                  <a:cubicBezTo>
                    <a:pt x="29246" y="457"/>
                    <a:pt x="28789" y="742"/>
                    <a:pt x="28276" y="742"/>
                  </a:cubicBezTo>
                  <a:lnTo>
                    <a:pt x="1313" y="742"/>
                  </a:lnTo>
                  <a:cubicBezTo>
                    <a:pt x="828" y="742"/>
                    <a:pt x="343" y="428"/>
                    <a:pt x="143" y="0"/>
                  </a:cubicBezTo>
                  <a:close/>
                </a:path>
              </a:pathLst>
            </a:custGeom>
            <a:solidFill>
              <a:srgbClr val="06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0"/>
            <p:cNvSpPr/>
            <p:nvPr/>
          </p:nvSpPr>
          <p:spPr>
            <a:xfrm>
              <a:off x="7176499" y="2959200"/>
              <a:ext cx="817577" cy="71718"/>
            </a:xfrm>
            <a:custGeom>
              <a:avLst/>
              <a:gdLst/>
              <a:ahLst/>
              <a:cxnLst/>
              <a:rect l="l" t="t" r="r" b="b"/>
              <a:pathLst>
                <a:path w="29617" h="2598" extrusionOk="0">
                  <a:moveTo>
                    <a:pt x="1113" y="1"/>
                  </a:moveTo>
                  <a:cubicBezTo>
                    <a:pt x="514" y="1"/>
                    <a:pt x="0" y="486"/>
                    <a:pt x="0" y="1113"/>
                  </a:cubicBezTo>
                  <a:lnTo>
                    <a:pt x="0" y="1484"/>
                  </a:lnTo>
                  <a:cubicBezTo>
                    <a:pt x="0" y="2112"/>
                    <a:pt x="514" y="2597"/>
                    <a:pt x="1113" y="2597"/>
                  </a:cubicBezTo>
                  <a:lnTo>
                    <a:pt x="28504" y="2597"/>
                  </a:lnTo>
                  <a:cubicBezTo>
                    <a:pt x="29103" y="2597"/>
                    <a:pt x="29617" y="2112"/>
                    <a:pt x="29617" y="1484"/>
                  </a:cubicBezTo>
                  <a:lnTo>
                    <a:pt x="29617" y="1113"/>
                  </a:lnTo>
                  <a:cubicBezTo>
                    <a:pt x="29617" y="486"/>
                    <a:pt x="29103" y="1"/>
                    <a:pt x="28504" y="1"/>
                  </a:cubicBezTo>
                  <a:close/>
                </a:path>
              </a:pathLst>
            </a:custGeom>
            <a:solidFill>
              <a:srgbClr val="06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0"/>
            <p:cNvSpPr/>
            <p:nvPr/>
          </p:nvSpPr>
          <p:spPr>
            <a:xfrm>
              <a:off x="7176499" y="2978883"/>
              <a:ext cx="817577" cy="52035"/>
            </a:xfrm>
            <a:custGeom>
              <a:avLst/>
              <a:gdLst/>
              <a:ahLst/>
              <a:cxnLst/>
              <a:rect l="l" t="t" r="r" b="b"/>
              <a:pathLst>
                <a:path w="29617" h="1885" extrusionOk="0">
                  <a:moveTo>
                    <a:pt x="143" y="1"/>
                  </a:moveTo>
                  <a:cubicBezTo>
                    <a:pt x="57" y="172"/>
                    <a:pt x="0" y="343"/>
                    <a:pt x="0" y="572"/>
                  </a:cubicBezTo>
                  <a:cubicBezTo>
                    <a:pt x="0" y="1285"/>
                    <a:pt x="571" y="1884"/>
                    <a:pt x="1313" y="1884"/>
                  </a:cubicBezTo>
                  <a:lnTo>
                    <a:pt x="28276" y="1884"/>
                  </a:lnTo>
                  <a:cubicBezTo>
                    <a:pt x="28989" y="1884"/>
                    <a:pt x="29617" y="1313"/>
                    <a:pt x="29617" y="572"/>
                  </a:cubicBezTo>
                  <a:cubicBezTo>
                    <a:pt x="29617" y="343"/>
                    <a:pt x="29560" y="172"/>
                    <a:pt x="29474" y="1"/>
                  </a:cubicBezTo>
                  <a:cubicBezTo>
                    <a:pt x="29246" y="457"/>
                    <a:pt x="28789" y="743"/>
                    <a:pt x="28276" y="743"/>
                  </a:cubicBezTo>
                  <a:lnTo>
                    <a:pt x="1313" y="743"/>
                  </a:lnTo>
                  <a:cubicBezTo>
                    <a:pt x="828" y="743"/>
                    <a:pt x="343" y="429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60"/>
            <p:cNvSpPr/>
            <p:nvPr/>
          </p:nvSpPr>
          <p:spPr>
            <a:xfrm>
              <a:off x="6044667" y="3030890"/>
              <a:ext cx="1910018" cy="266223"/>
            </a:xfrm>
            <a:custGeom>
              <a:avLst/>
              <a:gdLst/>
              <a:ahLst/>
              <a:cxnLst/>
              <a:rect l="l" t="t" r="r" b="b"/>
              <a:pathLst>
                <a:path w="69191" h="9644" extrusionOk="0">
                  <a:moveTo>
                    <a:pt x="0" y="0"/>
                  </a:moveTo>
                  <a:lnTo>
                    <a:pt x="0" y="9644"/>
                  </a:lnTo>
                  <a:lnTo>
                    <a:pt x="63855" y="9644"/>
                  </a:lnTo>
                  <a:cubicBezTo>
                    <a:pt x="66794" y="9644"/>
                    <a:pt x="69191" y="7475"/>
                    <a:pt x="69191" y="4822"/>
                  </a:cubicBezTo>
                  <a:cubicBezTo>
                    <a:pt x="69191" y="2197"/>
                    <a:pt x="66794" y="0"/>
                    <a:pt x="63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60"/>
            <p:cNvSpPr/>
            <p:nvPr/>
          </p:nvSpPr>
          <p:spPr>
            <a:xfrm>
              <a:off x="6044667" y="3060814"/>
              <a:ext cx="910523" cy="204801"/>
            </a:xfrm>
            <a:custGeom>
              <a:avLst/>
              <a:gdLst/>
              <a:ahLst/>
              <a:cxnLst/>
              <a:rect l="l" t="t" r="r" b="b"/>
              <a:pathLst>
                <a:path w="32984" h="7419" extrusionOk="0">
                  <a:moveTo>
                    <a:pt x="0" y="0"/>
                  </a:moveTo>
                  <a:lnTo>
                    <a:pt x="0" y="7419"/>
                  </a:lnTo>
                  <a:lnTo>
                    <a:pt x="28846" y="7419"/>
                  </a:lnTo>
                  <a:cubicBezTo>
                    <a:pt x="31129" y="7419"/>
                    <a:pt x="32984" y="5735"/>
                    <a:pt x="32984" y="3709"/>
                  </a:cubicBezTo>
                  <a:cubicBezTo>
                    <a:pt x="32984" y="1684"/>
                    <a:pt x="31129" y="0"/>
                    <a:pt x="28846" y="0"/>
                  </a:cubicBezTo>
                  <a:close/>
                </a:path>
              </a:pathLst>
            </a:custGeom>
            <a:solidFill>
              <a:srgbClr val="F2E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0"/>
            <p:cNvSpPr/>
            <p:nvPr/>
          </p:nvSpPr>
          <p:spPr>
            <a:xfrm>
              <a:off x="6045512" y="3085207"/>
              <a:ext cx="876188" cy="7900"/>
            </a:xfrm>
            <a:custGeom>
              <a:avLst/>
              <a:gdLst/>
              <a:ahLst/>
              <a:cxnLst/>
              <a:rect l="l" t="t" r="r" b="b"/>
              <a:pathLst>
                <a:path w="66567" h="287" extrusionOk="0">
                  <a:moveTo>
                    <a:pt x="0" y="1"/>
                  </a:moveTo>
                  <a:lnTo>
                    <a:pt x="0" y="286"/>
                  </a:lnTo>
                  <a:lnTo>
                    <a:pt x="66566" y="286"/>
                  </a:lnTo>
                  <a:lnTo>
                    <a:pt x="665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0"/>
            <p:cNvSpPr/>
            <p:nvPr/>
          </p:nvSpPr>
          <p:spPr>
            <a:xfrm>
              <a:off x="6045505" y="3134847"/>
              <a:ext cx="908806" cy="7895"/>
            </a:xfrm>
            <a:custGeom>
              <a:avLst/>
              <a:gdLst/>
              <a:ahLst/>
              <a:cxnLst/>
              <a:rect l="l" t="t" r="r" b="b"/>
              <a:pathLst>
                <a:path w="66567" h="286" extrusionOk="0">
                  <a:moveTo>
                    <a:pt x="0" y="0"/>
                  </a:moveTo>
                  <a:lnTo>
                    <a:pt x="0" y="286"/>
                  </a:lnTo>
                  <a:lnTo>
                    <a:pt x="66566" y="286"/>
                  </a:lnTo>
                  <a:lnTo>
                    <a:pt x="665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0"/>
            <p:cNvSpPr/>
            <p:nvPr/>
          </p:nvSpPr>
          <p:spPr>
            <a:xfrm>
              <a:off x="6045505" y="3182881"/>
              <a:ext cx="908806" cy="7923"/>
            </a:xfrm>
            <a:custGeom>
              <a:avLst/>
              <a:gdLst/>
              <a:ahLst/>
              <a:cxnLst/>
              <a:rect l="l" t="t" r="r" b="b"/>
              <a:pathLst>
                <a:path w="66567" h="287" extrusionOk="0">
                  <a:moveTo>
                    <a:pt x="0" y="1"/>
                  </a:moveTo>
                  <a:lnTo>
                    <a:pt x="0" y="286"/>
                  </a:lnTo>
                  <a:lnTo>
                    <a:pt x="66566" y="286"/>
                  </a:lnTo>
                  <a:lnTo>
                    <a:pt x="665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0"/>
            <p:cNvSpPr/>
            <p:nvPr/>
          </p:nvSpPr>
          <p:spPr>
            <a:xfrm rot="10800000" flipH="1">
              <a:off x="6045512" y="3222409"/>
              <a:ext cx="876188" cy="7900"/>
            </a:xfrm>
            <a:custGeom>
              <a:avLst/>
              <a:gdLst/>
              <a:ahLst/>
              <a:cxnLst/>
              <a:rect l="l" t="t" r="r" b="b"/>
              <a:pathLst>
                <a:path w="66567" h="287" extrusionOk="0">
                  <a:moveTo>
                    <a:pt x="0" y="1"/>
                  </a:moveTo>
                  <a:lnTo>
                    <a:pt x="0" y="286"/>
                  </a:lnTo>
                  <a:lnTo>
                    <a:pt x="66566" y="286"/>
                  </a:lnTo>
                  <a:lnTo>
                    <a:pt x="665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0"/>
            <p:cNvSpPr/>
            <p:nvPr/>
          </p:nvSpPr>
          <p:spPr>
            <a:xfrm>
              <a:off x="6038767" y="3047087"/>
              <a:ext cx="922338" cy="230005"/>
            </a:xfrm>
            <a:custGeom>
              <a:avLst/>
              <a:gdLst/>
              <a:ahLst/>
              <a:cxnLst/>
              <a:rect l="l" t="t" r="r" b="b"/>
              <a:pathLst>
                <a:path w="33412" h="8332" extrusionOk="0">
                  <a:moveTo>
                    <a:pt x="0" y="0"/>
                  </a:moveTo>
                  <a:lnTo>
                    <a:pt x="0" y="885"/>
                  </a:lnTo>
                  <a:lnTo>
                    <a:pt x="28846" y="885"/>
                  </a:lnTo>
                  <a:cubicBezTo>
                    <a:pt x="30872" y="885"/>
                    <a:pt x="32499" y="2340"/>
                    <a:pt x="32499" y="4166"/>
                  </a:cubicBezTo>
                  <a:cubicBezTo>
                    <a:pt x="32499" y="5992"/>
                    <a:pt x="30872" y="7447"/>
                    <a:pt x="28846" y="7447"/>
                  </a:cubicBezTo>
                  <a:lnTo>
                    <a:pt x="0" y="7447"/>
                  </a:lnTo>
                  <a:lnTo>
                    <a:pt x="0" y="8332"/>
                  </a:lnTo>
                  <a:lnTo>
                    <a:pt x="28846" y="8332"/>
                  </a:lnTo>
                  <a:cubicBezTo>
                    <a:pt x="31329" y="8332"/>
                    <a:pt x="33412" y="6449"/>
                    <a:pt x="33412" y="4166"/>
                  </a:cubicBezTo>
                  <a:cubicBezTo>
                    <a:pt x="33412" y="1855"/>
                    <a:pt x="31386" y="0"/>
                    <a:pt x="28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0"/>
            <p:cNvSpPr/>
            <p:nvPr/>
          </p:nvSpPr>
          <p:spPr>
            <a:xfrm>
              <a:off x="7242641" y="3101752"/>
              <a:ext cx="442674" cy="124471"/>
            </a:xfrm>
            <a:custGeom>
              <a:avLst/>
              <a:gdLst/>
              <a:ahLst/>
              <a:cxnLst/>
              <a:rect l="l" t="t" r="r" b="b"/>
              <a:pathLst>
                <a:path w="16036" h="4509" extrusionOk="0">
                  <a:moveTo>
                    <a:pt x="8018" y="1"/>
                  </a:moveTo>
                  <a:cubicBezTo>
                    <a:pt x="3596" y="1"/>
                    <a:pt x="1" y="1000"/>
                    <a:pt x="1" y="2255"/>
                  </a:cubicBezTo>
                  <a:cubicBezTo>
                    <a:pt x="1" y="3510"/>
                    <a:pt x="3596" y="4509"/>
                    <a:pt x="8018" y="4509"/>
                  </a:cubicBezTo>
                  <a:cubicBezTo>
                    <a:pt x="12441" y="4509"/>
                    <a:pt x="16036" y="3510"/>
                    <a:pt x="16036" y="2255"/>
                  </a:cubicBezTo>
                  <a:cubicBezTo>
                    <a:pt x="16036" y="1000"/>
                    <a:pt x="12469" y="1"/>
                    <a:pt x="8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0"/>
            <p:cNvSpPr/>
            <p:nvPr/>
          </p:nvSpPr>
          <p:spPr>
            <a:xfrm>
              <a:off x="6306175" y="2793802"/>
              <a:ext cx="792374" cy="189821"/>
            </a:xfrm>
            <a:custGeom>
              <a:avLst/>
              <a:gdLst/>
              <a:ahLst/>
              <a:cxnLst/>
              <a:rect l="l" t="t" r="r" b="b"/>
              <a:pathLst>
                <a:path w="28704" h="5679" extrusionOk="0">
                  <a:moveTo>
                    <a:pt x="0" y="1"/>
                  </a:moveTo>
                  <a:lnTo>
                    <a:pt x="0" y="5679"/>
                  </a:lnTo>
                  <a:lnTo>
                    <a:pt x="28703" y="5679"/>
                  </a:lnTo>
                  <a:lnTo>
                    <a:pt x="287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0"/>
            <p:cNvSpPr/>
            <p:nvPr/>
          </p:nvSpPr>
          <p:spPr>
            <a:xfrm>
              <a:off x="6247867" y="2951333"/>
              <a:ext cx="908950" cy="79585"/>
            </a:xfrm>
            <a:custGeom>
              <a:avLst/>
              <a:gdLst/>
              <a:ahLst/>
              <a:cxnLst/>
              <a:rect l="l" t="t" r="r" b="b"/>
              <a:pathLst>
                <a:path w="32927" h="2883" extrusionOk="0">
                  <a:moveTo>
                    <a:pt x="1228" y="0"/>
                  </a:moveTo>
                  <a:cubicBezTo>
                    <a:pt x="543" y="0"/>
                    <a:pt x="1" y="542"/>
                    <a:pt x="1" y="1227"/>
                  </a:cubicBezTo>
                  <a:lnTo>
                    <a:pt x="1" y="1684"/>
                  </a:lnTo>
                  <a:cubicBezTo>
                    <a:pt x="1" y="2368"/>
                    <a:pt x="543" y="2882"/>
                    <a:pt x="1228" y="2882"/>
                  </a:cubicBezTo>
                  <a:lnTo>
                    <a:pt x="31729" y="2882"/>
                  </a:lnTo>
                  <a:cubicBezTo>
                    <a:pt x="32385" y="2882"/>
                    <a:pt x="32927" y="2368"/>
                    <a:pt x="32927" y="1684"/>
                  </a:cubicBezTo>
                  <a:lnTo>
                    <a:pt x="32927" y="1227"/>
                  </a:lnTo>
                  <a:cubicBezTo>
                    <a:pt x="32927" y="542"/>
                    <a:pt x="32385" y="0"/>
                    <a:pt x="31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0"/>
            <p:cNvSpPr/>
            <p:nvPr/>
          </p:nvSpPr>
          <p:spPr>
            <a:xfrm>
              <a:off x="6247867" y="2743384"/>
              <a:ext cx="908950" cy="80386"/>
            </a:xfrm>
            <a:custGeom>
              <a:avLst/>
              <a:gdLst/>
              <a:ahLst/>
              <a:cxnLst/>
              <a:rect l="l" t="t" r="r" b="b"/>
              <a:pathLst>
                <a:path w="32927" h="2912" extrusionOk="0">
                  <a:moveTo>
                    <a:pt x="1228" y="1"/>
                  </a:moveTo>
                  <a:cubicBezTo>
                    <a:pt x="543" y="1"/>
                    <a:pt x="1" y="543"/>
                    <a:pt x="1" y="1228"/>
                  </a:cubicBezTo>
                  <a:lnTo>
                    <a:pt x="1" y="1684"/>
                  </a:lnTo>
                  <a:cubicBezTo>
                    <a:pt x="1" y="2369"/>
                    <a:pt x="543" y="2911"/>
                    <a:pt x="1228" y="2911"/>
                  </a:cubicBezTo>
                  <a:lnTo>
                    <a:pt x="31729" y="2911"/>
                  </a:lnTo>
                  <a:cubicBezTo>
                    <a:pt x="32385" y="2911"/>
                    <a:pt x="32927" y="2340"/>
                    <a:pt x="32927" y="1684"/>
                  </a:cubicBezTo>
                  <a:lnTo>
                    <a:pt x="32927" y="1228"/>
                  </a:lnTo>
                  <a:cubicBezTo>
                    <a:pt x="32927" y="543"/>
                    <a:pt x="32385" y="1"/>
                    <a:pt x="31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0"/>
            <p:cNvSpPr/>
            <p:nvPr/>
          </p:nvSpPr>
          <p:spPr>
            <a:xfrm>
              <a:off x="6831520" y="2257923"/>
              <a:ext cx="854596" cy="769959"/>
            </a:xfrm>
            <a:custGeom>
              <a:avLst/>
              <a:gdLst/>
              <a:ahLst/>
              <a:cxnLst/>
              <a:rect l="l" t="t" r="r" b="b"/>
              <a:pathLst>
                <a:path w="30958" h="27892" extrusionOk="0">
                  <a:moveTo>
                    <a:pt x="3759" y="0"/>
                  </a:moveTo>
                  <a:cubicBezTo>
                    <a:pt x="2877" y="0"/>
                    <a:pt x="2001" y="335"/>
                    <a:pt x="1341" y="1010"/>
                  </a:cubicBezTo>
                  <a:cubicBezTo>
                    <a:pt x="0" y="2379"/>
                    <a:pt x="0" y="4548"/>
                    <a:pt x="1370" y="5860"/>
                  </a:cubicBezTo>
                  <a:cubicBezTo>
                    <a:pt x="2053" y="6516"/>
                    <a:pt x="2947" y="6832"/>
                    <a:pt x="3823" y="6832"/>
                  </a:cubicBezTo>
                  <a:cubicBezTo>
                    <a:pt x="3862" y="6832"/>
                    <a:pt x="3900" y="6831"/>
                    <a:pt x="3938" y="6830"/>
                  </a:cubicBezTo>
                  <a:cubicBezTo>
                    <a:pt x="4080" y="7115"/>
                    <a:pt x="4251" y="7372"/>
                    <a:pt x="4480" y="7601"/>
                  </a:cubicBezTo>
                  <a:cubicBezTo>
                    <a:pt x="4976" y="8078"/>
                    <a:pt x="5626" y="8325"/>
                    <a:pt x="6267" y="8325"/>
                  </a:cubicBezTo>
                  <a:cubicBezTo>
                    <a:pt x="6584" y="8325"/>
                    <a:pt x="6898" y="8265"/>
                    <a:pt x="7190" y="8143"/>
                  </a:cubicBezTo>
                  <a:cubicBezTo>
                    <a:pt x="10043" y="11367"/>
                    <a:pt x="15436" y="17444"/>
                    <a:pt x="19944" y="22666"/>
                  </a:cubicBezTo>
                  <a:cubicBezTo>
                    <a:pt x="23715" y="26980"/>
                    <a:pt x="25917" y="27892"/>
                    <a:pt x="27106" y="27892"/>
                  </a:cubicBezTo>
                  <a:cubicBezTo>
                    <a:pt x="27977" y="27892"/>
                    <a:pt x="28304" y="27402"/>
                    <a:pt x="28304" y="27402"/>
                  </a:cubicBezTo>
                  <a:cubicBezTo>
                    <a:pt x="28304" y="27402"/>
                    <a:pt x="30957" y="25576"/>
                    <a:pt x="23368" y="19242"/>
                  </a:cubicBezTo>
                  <a:cubicBezTo>
                    <a:pt x="18061" y="14819"/>
                    <a:pt x="11898" y="9541"/>
                    <a:pt x="8617" y="6745"/>
                  </a:cubicBezTo>
                  <a:cubicBezTo>
                    <a:pt x="8959" y="5832"/>
                    <a:pt x="8759" y="4804"/>
                    <a:pt x="8018" y="4034"/>
                  </a:cubicBezTo>
                  <a:cubicBezTo>
                    <a:pt x="7761" y="3834"/>
                    <a:pt x="7504" y="3635"/>
                    <a:pt x="7219" y="3520"/>
                  </a:cubicBezTo>
                  <a:cubicBezTo>
                    <a:pt x="7247" y="2579"/>
                    <a:pt x="6905" y="1666"/>
                    <a:pt x="6192" y="981"/>
                  </a:cubicBezTo>
                  <a:cubicBezTo>
                    <a:pt x="5510" y="328"/>
                    <a:pt x="4632" y="0"/>
                    <a:pt x="3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0"/>
            <p:cNvSpPr/>
            <p:nvPr/>
          </p:nvSpPr>
          <p:spPr>
            <a:xfrm>
              <a:off x="6472351" y="1856712"/>
              <a:ext cx="849875" cy="842505"/>
            </a:xfrm>
            <a:custGeom>
              <a:avLst/>
              <a:gdLst/>
              <a:ahLst/>
              <a:cxnLst/>
              <a:rect l="l" t="t" r="r" b="b"/>
              <a:pathLst>
                <a:path w="30787" h="30520" extrusionOk="0">
                  <a:moveTo>
                    <a:pt x="20048" y="1"/>
                  </a:moveTo>
                  <a:cubicBezTo>
                    <a:pt x="19492" y="1"/>
                    <a:pt x="18939" y="214"/>
                    <a:pt x="18518" y="650"/>
                  </a:cubicBezTo>
                  <a:lnTo>
                    <a:pt x="828" y="18682"/>
                  </a:lnTo>
                  <a:cubicBezTo>
                    <a:pt x="0" y="19538"/>
                    <a:pt x="0" y="20908"/>
                    <a:pt x="856" y="21707"/>
                  </a:cubicBezTo>
                  <a:lnTo>
                    <a:pt x="9245" y="29924"/>
                  </a:lnTo>
                  <a:cubicBezTo>
                    <a:pt x="9669" y="30320"/>
                    <a:pt x="10219" y="30519"/>
                    <a:pt x="10764" y="30519"/>
                  </a:cubicBezTo>
                  <a:cubicBezTo>
                    <a:pt x="11318" y="30519"/>
                    <a:pt x="11866" y="30313"/>
                    <a:pt x="12269" y="29895"/>
                  </a:cubicBezTo>
                  <a:lnTo>
                    <a:pt x="29959" y="11834"/>
                  </a:lnTo>
                  <a:cubicBezTo>
                    <a:pt x="30787" y="10978"/>
                    <a:pt x="30787" y="9637"/>
                    <a:pt x="29931" y="8810"/>
                  </a:cubicBezTo>
                  <a:lnTo>
                    <a:pt x="21542" y="593"/>
                  </a:lnTo>
                  <a:cubicBezTo>
                    <a:pt x="21122" y="200"/>
                    <a:pt x="20584" y="1"/>
                    <a:pt x="20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60"/>
            <p:cNvSpPr/>
            <p:nvPr/>
          </p:nvSpPr>
          <p:spPr>
            <a:xfrm>
              <a:off x="6509369" y="1889589"/>
              <a:ext cx="774265" cy="774293"/>
            </a:xfrm>
            <a:custGeom>
              <a:avLst/>
              <a:gdLst/>
              <a:ahLst/>
              <a:cxnLst/>
              <a:rect l="l" t="t" r="r" b="b"/>
              <a:pathLst>
                <a:path w="28048" h="28049" extrusionOk="0">
                  <a:moveTo>
                    <a:pt x="14266" y="1"/>
                  </a:moveTo>
                  <a:lnTo>
                    <a:pt x="0" y="14552"/>
                  </a:lnTo>
                  <a:lnTo>
                    <a:pt x="13810" y="28048"/>
                  </a:lnTo>
                  <a:lnTo>
                    <a:pt x="28048" y="13497"/>
                  </a:lnTo>
                  <a:lnTo>
                    <a:pt x="142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60"/>
            <p:cNvSpPr/>
            <p:nvPr/>
          </p:nvSpPr>
          <p:spPr>
            <a:xfrm>
              <a:off x="6547961" y="2231422"/>
              <a:ext cx="401708" cy="393841"/>
            </a:xfrm>
            <a:custGeom>
              <a:avLst/>
              <a:gdLst/>
              <a:ahLst/>
              <a:cxnLst/>
              <a:rect l="l" t="t" r="r" b="b"/>
              <a:pathLst>
                <a:path w="14552" h="14267" extrusionOk="0">
                  <a:moveTo>
                    <a:pt x="771" y="1"/>
                  </a:moveTo>
                  <a:lnTo>
                    <a:pt x="0" y="771"/>
                  </a:lnTo>
                  <a:lnTo>
                    <a:pt x="13810" y="14267"/>
                  </a:lnTo>
                  <a:lnTo>
                    <a:pt x="14552" y="13497"/>
                  </a:lnTo>
                  <a:lnTo>
                    <a:pt x="7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0"/>
            <p:cNvSpPr/>
            <p:nvPr/>
          </p:nvSpPr>
          <p:spPr>
            <a:xfrm>
              <a:off x="6844908" y="1928982"/>
              <a:ext cx="400907" cy="393841"/>
            </a:xfrm>
            <a:custGeom>
              <a:avLst/>
              <a:gdLst/>
              <a:ahLst/>
              <a:cxnLst/>
              <a:rect l="l" t="t" r="r" b="b"/>
              <a:pathLst>
                <a:path w="14523" h="14267" extrusionOk="0">
                  <a:moveTo>
                    <a:pt x="742" y="1"/>
                  </a:moveTo>
                  <a:lnTo>
                    <a:pt x="0" y="771"/>
                  </a:lnTo>
                  <a:lnTo>
                    <a:pt x="13781" y="14267"/>
                  </a:lnTo>
                  <a:lnTo>
                    <a:pt x="14523" y="13525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0"/>
            <p:cNvSpPr/>
            <p:nvPr/>
          </p:nvSpPr>
          <p:spPr>
            <a:xfrm>
              <a:off x="6965404" y="1801391"/>
              <a:ext cx="412750" cy="402315"/>
            </a:xfrm>
            <a:custGeom>
              <a:avLst/>
              <a:gdLst/>
              <a:ahLst/>
              <a:cxnLst/>
              <a:rect l="l" t="t" r="r" b="b"/>
              <a:pathLst>
                <a:path w="14952" h="14574" extrusionOk="0">
                  <a:moveTo>
                    <a:pt x="1345" y="0"/>
                  </a:moveTo>
                  <a:cubicBezTo>
                    <a:pt x="1185" y="0"/>
                    <a:pt x="1028" y="57"/>
                    <a:pt x="914" y="172"/>
                  </a:cubicBezTo>
                  <a:lnTo>
                    <a:pt x="257" y="856"/>
                  </a:lnTo>
                  <a:cubicBezTo>
                    <a:pt x="1" y="1113"/>
                    <a:pt x="1" y="1513"/>
                    <a:pt x="257" y="1741"/>
                  </a:cubicBezTo>
                  <a:lnTo>
                    <a:pt x="13182" y="14381"/>
                  </a:lnTo>
                  <a:cubicBezTo>
                    <a:pt x="13311" y="14509"/>
                    <a:pt x="13468" y="14573"/>
                    <a:pt x="13625" y="14573"/>
                  </a:cubicBezTo>
                  <a:cubicBezTo>
                    <a:pt x="13782" y="14573"/>
                    <a:pt x="13939" y="14509"/>
                    <a:pt x="14067" y="14381"/>
                  </a:cubicBezTo>
                  <a:lnTo>
                    <a:pt x="14695" y="13696"/>
                  </a:lnTo>
                  <a:cubicBezTo>
                    <a:pt x="14951" y="13439"/>
                    <a:pt x="14951" y="13040"/>
                    <a:pt x="14695" y="12811"/>
                  </a:cubicBezTo>
                  <a:lnTo>
                    <a:pt x="1798" y="172"/>
                  </a:lnTo>
                  <a:cubicBezTo>
                    <a:pt x="1670" y="57"/>
                    <a:pt x="1506" y="0"/>
                    <a:pt x="13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0"/>
            <p:cNvSpPr/>
            <p:nvPr/>
          </p:nvSpPr>
          <p:spPr>
            <a:xfrm>
              <a:off x="6424291" y="2347418"/>
              <a:ext cx="412750" cy="402315"/>
            </a:xfrm>
            <a:custGeom>
              <a:avLst/>
              <a:gdLst/>
              <a:ahLst/>
              <a:cxnLst/>
              <a:rect l="l" t="t" r="r" b="b"/>
              <a:pathLst>
                <a:path w="14952" h="14574" extrusionOk="0">
                  <a:moveTo>
                    <a:pt x="1342" y="0"/>
                  </a:moveTo>
                  <a:cubicBezTo>
                    <a:pt x="1178" y="0"/>
                    <a:pt x="1014" y="64"/>
                    <a:pt x="885" y="193"/>
                  </a:cubicBezTo>
                  <a:lnTo>
                    <a:pt x="258" y="878"/>
                  </a:lnTo>
                  <a:cubicBezTo>
                    <a:pt x="1" y="1134"/>
                    <a:pt x="1" y="1505"/>
                    <a:pt x="258" y="1762"/>
                  </a:cubicBezTo>
                  <a:lnTo>
                    <a:pt x="13154" y="14402"/>
                  </a:lnTo>
                  <a:cubicBezTo>
                    <a:pt x="13283" y="14516"/>
                    <a:pt x="13447" y="14573"/>
                    <a:pt x="13611" y="14573"/>
                  </a:cubicBezTo>
                  <a:cubicBezTo>
                    <a:pt x="13775" y="14573"/>
                    <a:pt x="13939" y="14516"/>
                    <a:pt x="14067" y="14402"/>
                  </a:cubicBezTo>
                  <a:lnTo>
                    <a:pt x="14695" y="13717"/>
                  </a:lnTo>
                  <a:cubicBezTo>
                    <a:pt x="14952" y="13460"/>
                    <a:pt x="14952" y="13061"/>
                    <a:pt x="14695" y="12833"/>
                  </a:cubicBezTo>
                  <a:lnTo>
                    <a:pt x="1798" y="193"/>
                  </a:lnTo>
                  <a:cubicBezTo>
                    <a:pt x="1670" y="64"/>
                    <a:pt x="1506" y="0"/>
                    <a:pt x="13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0"/>
            <p:cNvSpPr/>
            <p:nvPr/>
          </p:nvSpPr>
          <p:spPr>
            <a:xfrm>
              <a:off x="4824636" y="3696419"/>
              <a:ext cx="3572722" cy="68543"/>
            </a:xfrm>
            <a:custGeom>
              <a:avLst/>
              <a:gdLst/>
              <a:ahLst/>
              <a:cxnLst/>
              <a:rect l="l" t="t" r="r" b="b"/>
              <a:pathLst>
                <a:path w="129423" h="2483" extrusionOk="0">
                  <a:moveTo>
                    <a:pt x="1027" y="1"/>
                  </a:moveTo>
                  <a:cubicBezTo>
                    <a:pt x="457" y="1"/>
                    <a:pt x="0" y="486"/>
                    <a:pt x="0" y="1056"/>
                  </a:cubicBezTo>
                  <a:lnTo>
                    <a:pt x="0" y="1427"/>
                  </a:lnTo>
                  <a:cubicBezTo>
                    <a:pt x="0" y="1998"/>
                    <a:pt x="457" y="2483"/>
                    <a:pt x="1027" y="2483"/>
                  </a:cubicBezTo>
                  <a:lnTo>
                    <a:pt x="128366" y="2483"/>
                  </a:lnTo>
                  <a:cubicBezTo>
                    <a:pt x="128937" y="2483"/>
                    <a:pt x="129422" y="1998"/>
                    <a:pt x="129394" y="1427"/>
                  </a:cubicBezTo>
                  <a:lnTo>
                    <a:pt x="129394" y="1056"/>
                  </a:lnTo>
                  <a:cubicBezTo>
                    <a:pt x="129394" y="486"/>
                    <a:pt x="128937" y="1"/>
                    <a:pt x="128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0"/>
            <p:cNvSpPr/>
            <p:nvPr/>
          </p:nvSpPr>
          <p:spPr>
            <a:xfrm>
              <a:off x="8287849" y="2108552"/>
              <a:ext cx="90600" cy="107163"/>
            </a:xfrm>
            <a:custGeom>
              <a:avLst/>
              <a:gdLst/>
              <a:ahLst/>
              <a:cxnLst/>
              <a:rect l="l" t="t" r="r" b="b"/>
              <a:pathLst>
                <a:path w="3282" h="3882" extrusionOk="0">
                  <a:moveTo>
                    <a:pt x="1655" y="1"/>
                  </a:moveTo>
                  <a:lnTo>
                    <a:pt x="1084" y="1285"/>
                  </a:lnTo>
                  <a:lnTo>
                    <a:pt x="0" y="1970"/>
                  </a:lnTo>
                  <a:lnTo>
                    <a:pt x="1084" y="2597"/>
                  </a:lnTo>
                  <a:lnTo>
                    <a:pt x="1655" y="3881"/>
                  </a:lnTo>
                  <a:lnTo>
                    <a:pt x="2254" y="2597"/>
                  </a:lnTo>
                  <a:lnTo>
                    <a:pt x="3281" y="1970"/>
                  </a:lnTo>
                  <a:lnTo>
                    <a:pt x="2254" y="1285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0"/>
            <p:cNvSpPr/>
            <p:nvPr/>
          </p:nvSpPr>
          <p:spPr>
            <a:xfrm>
              <a:off x="7712091" y="1246117"/>
              <a:ext cx="159916" cy="189840"/>
            </a:xfrm>
            <a:custGeom>
              <a:avLst/>
              <a:gdLst/>
              <a:ahLst/>
              <a:cxnLst/>
              <a:rect l="l" t="t" r="r" b="b"/>
              <a:pathLst>
                <a:path w="5793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6"/>
                  </a:lnTo>
                  <a:lnTo>
                    <a:pt x="3938" y="4594"/>
                  </a:lnTo>
                  <a:lnTo>
                    <a:pt x="5792" y="3424"/>
                  </a:lnTo>
                  <a:lnTo>
                    <a:pt x="3938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0"/>
            <p:cNvSpPr/>
            <p:nvPr/>
          </p:nvSpPr>
          <p:spPr>
            <a:xfrm>
              <a:off x="8164179" y="1335888"/>
              <a:ext cx="197735" cy="235526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96" y="1"/>
                  </a:moveTo>
                  <a:lnTo>
                    <a:pt x="2312" y="2854"/>
                  </a:lnTo>
                  <a:lnTo>
                    <a:pt x="1" y="4252"/>
                  </a:lnTo>
                  <a:lnTo>
                    <a:pt x="2312" y="5679"/>
                  </a:lnTo>
                  <a:lnTo>
                    <a:pt x="3596" y="8532"/>
                  </a:lnTo>
                  <a:lnTo>
                    <a:pt x="4851" y="5679"/>
                  </a:lnTo>
                  <a:lnTo>
                    <a:pt x="7162" y="4252"/>
                  </a:lnTo>
                  <a:lnTo>
                    <a:pt x="4851" y="285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0"/>
            <p:cNvSpPr/>
            <p:nvPr/>
          </p:nvSpPr>
          <p:spPr>
            <a:xfrm>
              <a:off x="7960178" y="2397632"/>
              <a:ext cx="197735" cy="235526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67" y="0"/>
                  </a:moveTo>
                  <a:lnTo>
                    <a:pt x="2283" y="2853"/>
                  </a:lnTo>
                  <a:lnTo>
                    <a:pt x="1" y="4280"/>
                  </a:lnTo>
                  <a:lnTo>
                    <a:pt x="2283" y="5678"/>
                  </a:lnTo>
                  <a:lnTo>
                    <a:pt x="3567" y="8531"/>
                  </a:lnTo>
                  <a:lnTo>
                    <a:pt x="4851" y="5678"/>
                  </a:lnTo>
                  <a:lnTo>
                    <a:pt x="7162" y="4280"/>
                  </a:lnTo>
                  <a:lnTo>
                    <a:pt x="4851" y="2853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0"/>
            <p:cNvSpPr/>
            <p:nvPr/>
          </p:nvSpPr>
          <p:spPr>
            <a:xfrm>
              <a:off x="8342176" y="2729223"/>
              <a:ext cx="89827" cy="107135"/>
            </a:xfrm>
            <a:custGeom>
              <a:avLst/>
              <a:gdLst/>
              <a:ahLst/>
              <a:cxnLst/>
              <a:rect l="l" t="t" r="r" b="b"/>
              <a:pathLst>
                <a:path w="3254" h="3881" extrusionOk="0">
                  <a:moveTo>
                    <a:pt x="1656" y="0"/>
                  </a:moveTo>
                  <a:lnTo>
                    <a:pt x="1028" y="1313"/>
                  </a:lnTo>
                  <a:lnTo>
                    <a:pt x="1" y="1940"/>
                  </a:lnTo>
                  <a:lnTo>
                    <a:pt x="1028" y="2597"/>
                  </a:lnTo>
                  <a:lnTo>
                    <a:pt x="1656" y="3881"/>
                  </a:lnTo>
                  <a:lnTo>
                    <a:pt x="2226" y="2597"/>
                  </a:lnTo>
                  <a:lnTo>
                    <a:pt x="3253" y="1940"/>
                  </a:lnTo>
                  <a:lnTo>
                    <a:pt x="2226" y="1313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0"/>
            <p:cNvSpPr/>
            <p:nvPr/>
          </p:nvSpPr>
          <p:spPr>
            <a:xfrm>
              <a:off x="8183088" y="3112794"/>
              <a:ext cx="159916" cy="189840"/>
            </a:xfrm>
            <a:custGeom>
              <a:avLst/>
              <a:gdLst/>
              <a:ahLst/>
              <a:cxnLst/>
              <a:rect l="l" t="t" r="r" b="b"/>
              <a:pathLst>
                <a:path w="5793" h="6877" extrusionOk="0">
                  <a:moveTo>
                    <a:pt x="2911" y="0"/>
                  </a:moveTo>
                  <a:lnTo>
                    <a:pt x="1883" y="2283"/>
                  </a:lnTo>
                  <a:lnTo>
                    <a:pt x="0" y="3424"/>
                  </a:lnTo>
                  <a:lnTo>
                    <a:pt x="1883" y="4566"/>
                  </a:lnTo>
                  <a:lnTo>
                    <a:pt x="2911" y="6877"/>
                  </a:lnTo>
                  <a:lnTo>
                    <a:pt x="3938" y="4566"/>
                  </a:lnTo>
                  <a:lnTo>
                    <a:pt x="5792" y="3424"/>
                  </a:lnTo>
                  <a:lnTo>
                    <a:pt x="3938" y="2283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0"/>
            <p:cNvSpPr/>
            <p:nvPr/>
          </p:nvSpPr>
          <p:spPr>
            <a:xfrm>
              <a:off x="6340013" y="1623394"/>
              <a:ext cx="197735" cy="235526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67" y="0"/>
                  </a:moveTo>
                  <a:lnTo>
                    <a:pt x="2312" y="2853"/>
                  </a:lnTo>
                  <a:lnTo>
                    <a:pt x="1" y="4251"/>
                  </a:lnTo>
                  <a:lnTo>
                    <a:pt x="2312" y="5678"/>
                  </a:lnTo>
                  <a:lnTo>
                    <a:pt x="3567" y="8531"/>
                  </a:lnTo>
                  <a:lnTo>
                    <a:pt x="4851" y="5678"/>
                  </a:lnTo>
                  <a:lnTo>
                    <a:pt x="7163" y="4251"/>
                  </a:lnTo>
                  <a:lnTo>
                    <a:pt x="4851" y="2853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0"/>
            <p:cNvSpPr/>
            <p:nvPr/>
          </p:nvSpPr>
          <p:spPr>
            <a:xfrm>
              <a:off x="6805516" y="1489482"/>
              <a:ext cx="89827" cy="107135"/>
            </a:xfrm>
            <a:custGeom>
              <a:avLst/>
              <a:gdLst/>
              <a:ahLst/>
              <a:cxnLst/>
              <a:rect l="l" t="t" r="r" b="b"/>
              <a:pathLst>
                <a:path w="3254" h="3881" extrusionOk="0">
                  <a:moveTo>
                    <a:pt x="1598" y="1"/>
                  </a:moveTo>
                  <a:lnTo>
                    <a:pt x="1028" y="1285"/>
                  </a:lnTo>
                  <a:lnTo>
                    <a:pt x="0" y="1912"/>
                  </a:lnTo>
                  <a:lnTo>
                    <a:pt x="1028" y="2568"/>
                  </a:lnTo>
                  <a:lnTo>
                    <a:pt x="1598" y="3881"/>
                  </a:lnTo>
                  <a:lnTo>
                    <a:pt x="2197" y="2568"/>
                  </a:lnTo>
                  <a:lnTo>
                    <a:pt x="3253" y="1912"/>
                  </a:lnTo>
                  <a:lnTo>
                    <a:pt x="2197" y="1285"/>
                  </a:lnTo>
                  <a:lnTo>
                    <a:pt x="1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0"/>
            <p:cNvSpPr/>
            <p:nvPr/>
          </p:nvSpPr>
          <p:spPr>
            <a:xfrm>
              <a:off x="6266776" y="2068387"/>
              <a:ext cx="90600" cy="107163"/>
            </a:xfrm>
            <a:custGeom>
              <a:avLst/>
              <a:gdLst/>
              <a:ahLst/>
              <a:cxnLst/>
              <a:rect l="l" t="t" r="r" b="b"/>
              <a:pathLst>
                <a:path w="3282" h="3882" extrusionOk="0">
                  <a:moveTo>
                    <a:pt x="1655" y="1"/>
                  </a:moveTo>
                  <a:lnTo>
                    <a:pt x="1028" y="1285"/>
                  </a:lnTo>
                  <a:lnTo>
                    <a:pt x="0" y="1912"/>
                  </a:lnTo>
                  <a:lnTo>
                    <a:pt x="1028" y="2569"/>
                  </a:lnTo>
                  <a:lnTo>
                    <a:pt x="1655" y="3881"/>
                  </a:lnTo>
                  <a:lnTo>
                    <a:pt x="2226" y="2569"/>
                  </a:lnTo>
                  <a:lnTo>
                    <a:pt x="3282" y="1912"/>
                  </a:lnTo>
                  <a:lnTo>
                    <a:pt x="2226" y="1285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0"/>
            <p:cNvSpPr/>
            <p:nvPr/>
          </p:nvSpPr>
          <p:spPr>
            <a:xfrm>
              <a:off x="4827783" y="2966295"/>
              <a:ext cx="159115" cy="189840"/>
            </a:xfrm>
            <a:custGeom>
              <a:avLst/>
              <a:gdLst/>
              <a:ahLst/>
              <a:cxnLst/>
              <a:rect l="l" t="t" r="r" b="b"/>
              <a:pathLst>
                <a:path w="5764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7"/>
                  </a:lnTo>
                  <a:lnTo>
                    <a:pt x="3909" y="4594"/>
                  </a:lnTo>
                  <a:lnTo>
                    <a:pt x="5764" y="3424"/>
                  </a:lnTo>
                  <a:lnTo>
                    <a:pt x="3909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0"/>
            <p:cNvSpPr/>
            <p:nvPr/>
          </p:nvSpPr>
          <p:spPr>
            <a:xfrm>
              <a:off x="4739557" y="3341198"/>
              <a:ext cx="90600" cy="107163"/>
            </a:xfrm>
            <a:custGeom>
              <a:avLst/>
              <a:gdLst/>
              <a:ahLst/>
              <a:cxnLst/>
              <a:rect l="l" t="t" r="r" b="b"/>
              <a:pathLst>
                <a:path w="3282" h="3882" extrusionOk="0">
                  <a:moveTo>
                    <a:pt x="1655" y="1"/>
                  </a:moveTo>
                  <a:lnTo>
                    <a:pt x="1085" y="1285"/>
                  </a:lnTo>
                  <a:lnTo>
                    <a:pt x="1" y="1941"/>
                  </a:lnTo>
                  <a:lnTo>
                    <a:pt x="1085" y="2597"/>
                  </a:lnTo>
                  <a:lnTo>
                    <a:pt x="1655" y="3881"/>
                  </a:lnTo>
                  <a:lnTo>
                    <a:pt x="2226" y="2597"/>
                  </a:lnTo>
                  <a:lnTo>
                    <a:pt x="3282" y="1941"/>
                  </a:lnTo>
                  <a:lnTo>
                    <a:pt x="2226" y="1285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60"/>
          <p:cNvSpPr txBox="1">
            <a:spLocks noGrp="1"/>
          </p:cNvSpPr>
          <p:nvPr>
            <p:ph type="ctrTitle"/>
          </p:nvPr>
        </p:nvSpPr>
        <p:spPr>
          <a:xfrm>
            <a:off x="563647" y="1333246"/>
            <a:ext cx="4465622" cy="20906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latin typeface="Poppins ExtraBold"/>
                <a:ea typeface="Poppins ExtraBold"/>
                <a:cs typeface="Poppins ExtraBold"/>
                <a:sym typeface="Poppins ExtraBold"/>
              </a:rPr>
              <a:t>Применение </a:t>
            </a:r>
            <a:br>
              <a:rPr lang="ru-RU" sz="3200" b="1" dirty="0"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ru-RU" sz="3200" b="1" dirty="0">
                <a:latin typeface="Poppins ExtraBold"/>
                <a:ea typeface="Poppins ExtraBold"/>
                <a:cs typeface="Poppins ExtraBold"/>
                <a:sym typeface="Poppins ExtraBold"/>
              </a:rPr>
              <a:t>мер процессуального принуждения </a:t>
            </a:r>
            <a:br>
              <a:rPr lang="ru-RU" sz="3200" dirty="0"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ru-RU" sz="3200" dirty="0">
                <a:latin typeface="Poppins ExtraBold"/>
                <a:ea typeface="Poppins ExtraBold"/>
                <a:cs typeface="Poppins ExtraBold"/>
                <a:sym typeface="Poppins ExtraBold"/>
              </a:rPr>
              <a:t>по отношению </a:t>
            </a:r>
            <a:br>
              <a:rPr lang="ru-RU" sz="3200" dirty="0"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ru-RU" sz="3200" dirty="0">
                <a:latin typeface="Poppins ExtraBold"/>
                <a:ea typeface="Poppins ExtraBold"/>
                <a:cs typeface="Poppins ExtraBold"/>
                <a:sym typeface="Poppins ExtraBold"/>
              </a:rPr>
              <a:t>к несовершеннолетним</a:t>
            </a:r>
            <a:endParaRPr sz="2000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79" name="Google Shape;479;p60"/>
          <p:cNvSpPr txBox="1">
            <a:spLocks noGrp="1"/>
          </p:cNvSpPr>
          <p:nvPr>
            <p:ph type="subTitle" idx="1"/>
          </p:nvPr>
        </p:nvSpPr>
        <p:spPr>
          <a:xfrm>
            <a:off x="631359" y="3555046"/>
            <a:ext cx="3626033" cy="3073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Урок правового просвещения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4F4013-7D10-4784-31B7-CE54322C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11" y="304561"/>
            <a:ext cx="1324835" cy="6543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565;p64">
            <a:extLst>
              <a:ext uri="{FF2B5EF4-FFF2-40B4-BE49-F238E27FC236}">
                <a16:creationId xmlns:a16="http://schemas.microsoft.com/office/drawing/2014/main" id="{5DA3A0D8-BDC2-D580-56A5-B401673CE159}"/>
              </a:ext>
            </a:extLst>
          </p:cNvPr>
          <p:cNvSpPr/>
          <p:nvPr/>
        </p:nvSpPr>
        <p:spPr>
          <a:xfrm>
            <a:off x="536092" y="3848604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567;p64">
            <a:extLst>
              <a:ext uri="{FF2B5EF4-FFF2-40B4-BE49-F238E27FC236}">
                <a16:creationId xmlns:a16="http://schemas.microsoft.com/office/drawing/2014/main" id="{5466C575-CB00-3669-C35D-23A4F208656F}"/>
              </a:ext>
            </a:extLst>
          </p:cNvPr>
          <p:cNvSpPr/>
          <p:nvPr/>
        </p:nvSpPr>
        <p:spPr>
          <a:xfrm>
            <a:off x="2214287" y="4342170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568;p64">
            <a:extLst>
              <a:ext uri="{FF2B5EF4-FFF2-40B4-BE49-F238E27FC236}">
                <a16:creationId xmlns:a16="http://schemas.microsoft.com/office/drawing/2014/main" id="{4ED0A1DC-763F-B378-1CEE-AF6433FE6EF1}"/>
              </a:ext>
            </a:extLst>
          </p:cNvPr>
          <p:cNvSpPr/>
          <p:nvPr/>
        </p:nvSpPr>
        <p:spPr>
          <a:xfrm>
            <a:off x="2783875" y="3578316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573;p64">
            <a:extLst>
              <a:ext uri="{FF2B5EF4-FFF2-40B4-BE49-F238E27FC236}">
                <a16:creationId xmlns:a16="http://schemas.microsoft.com/office/drawing/2014/main" id="{B255A9DC-F544-2220-1362-B48F50AED582}"/>
              </a:ext>
            </a:extLst>
          </p:cNvPr>
          <p:cNvSpPr/>
          <p:nvPr/>
        </p:nvSpPr>
        <p:spPr>
          <a:xfrm>
            <a:off x="1660887" y="312778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574;p64">
            <a:extLst>
              <a:ext uri="{FF2B5EF4-FFF2-40B4-BE49-F238E27FC236}">
                <a16:creationId xmlns:a16="http://schemas.microsoft.com/office/drawing/2014/main" id="{629EF2FC-6DA5-3874-7671-4C877A42A66C}"/>
              </a:ext>
            </a:extLst>
          </p:cNvPr>
          <p:cNvSpPr/>
          <p:nvPr/>
        </p:nvSpPr>
        <p:spPr>
          <a:xfrm>
            <a:off x="1122147" y="3706690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89;p61">
            <a:extLst>
              <a:ext uri="{FF2B5EF4-FFF2-40B4-BE49-F238E27FC236}">
                <a16:creationId xmlns:a16="http://schemas.microsoft.com/office/drawing/2014/main" id="{B9A8303E-C327-0B17-3E84-DC9D5B46560D}"/>
              </a:ext>
            </a:extLst>
          </p:cNvPr>
          <p:cNvSpPr/>
          <p:nvPr/>
        </p:nvSpPr>
        <p:spPr>
          <a:xfrm>
            <a:off x="3821687" y="4401582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490;p61">
            <a:extLst>
              <a:ext uri="{FF2B5EF4-FFF2-40B4-BE49-F238E27FC236}">
                <a16:creationId xmlns:a16="http://schemas.microsoft.com/office/drawing/2014/main" id="{40810259-506F-E5A4-EC73-F9CB9701C902}"/>
              </a:ext>
            </a:extLst>
          </p:cNvPr>
          <p:cNvSpPr/>
          <p:nvPr/>
        </p:nvSpPr>
        <p:spPr>
          <a:xfrm>
            <a:off x="3430500" y="3298366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492;p61">
            <a:extLst>
              <a:ext uri="{FF2B5EF4-FFF2-40B4-BE49-F238E27FC236}">
                <a16:creationId xmlns:a16="http://schemas.microsoft.com/office/drawing/2014/main" id="{3D52F221-3961-2DA4-D1D8-A7397367FD1E}"/>
              </a:ext>
            </a:extLst>
          </p:cNvPr>
          <p:cNvSpPr/>
          <p:nvPr/>
        </p:nvSpPr>
        <p:spPr>
          <a:xfrm>
            <a:off x="3891762" y="3670810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65;p64">
            <a:extLst>
              <a:ext uri="{FF2B5EF4-FFF2-40B4-BE49-F238E27FC236}">
                <a16:creationId xmlns:a16="http://schemas.microsoft.com/office/drawing/2014/main" id="{7FFCBD2E-F289-891E-D36F-71767F74CFA8}"/>
              </a:ext>
            </a:extLst>
          </p:cNvPr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67;p64">
            <a:extLst>
              <a:ext uri="{FF2B5EF4-FFF2-40B4-BE49-F238E27FC236}">
                <a16:creationId xmlns:a16="http://schemas.microsoft.com/office/drawing/2014/main" id="{68CD13AD-B9FB-7CFA-CBCC-28D2CAB3A6C1}"/>
              </a:ext>
            </a:extLst>
          </p:cNvPr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68;p64">
            <a:extLst>
              <a:ext uri="{FF2B5EF4-FFF2-40B4-BE49-F238E27FC236}">
                <a16:creationId xmlns:a16="http://schemas.microsoft.com/office/drawing/2014/main" id="{DD92F521-5581-B375-575D-5FD844D73FFA}"/>
              </a:ext>
            </a:extLst>
          </p:cNvPr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73;p64">
            <a:extLst>
              <a:ext uri="{FF2B5EF4-FFF2-40B4-BE49-F238E27FC236}">
                <a16:creationId xmlns:a16="http://schemas.microsoft.com/office/drawing/2014/main" id="{F77FEB88-40FC-6075-FAE5-BE77CA884859}"/>
              </a:ext>
            </a:extLst>
          </p:cNvPr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74;p64">
            <a:extLst>
              <a:ext uri="{FF2B5EF4-FFF2-40B4-BE49-F238E27FC236}">
                <a16:creationId xmlns:a16="http://schemas.microsoft.com/office/drawing/2014/main" id="{2CDDA470-7F77-4E0D-EE08-55404560AB13}"/>
              </a:ext>
            </a:extLst>
          </p:cNvPr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489;p61">
            <a:extLst>
              <a:ext uri="{FF2B5EF4-FFF2-40B4-BE49-F238E27FC236}">
                <a16:creationId xmlns:a16="http://schemas.microsoft.com/office/drawing/2014/main" id="{DBCB80B9-D027-1A7B-B262-DB6F073B81A6}"/>
              </a:ext>
            </a:extLst>
          </p:cNvPr>
          <p:cNvSpPr/>
          <p:nvPr/>
        </p:nvSpPr>
        <p:spPr>
          <a:xfrm>
            <a:off x="8555366" y="206667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90;p61">
            <a:extLst>
              <a:ext uri="{FF2B5EF4-FFF2-40B4-BE49-F238E27FC236}">
                <a16:creationId xmlns:a16="http://schemas.microsoft.com/office/drawing/2014/main" id="{D381CB0B-C590-5A00-176C-195481951451}"/>
              </a:ext>
            </a:extLst>
          </p:cNvPr>
          <p:cNvSpPr/>
          <p:nvPr/>
        </p:nvSpPr>
        <p:spPr>
          <a:xfrm>
            <a:off x="8164179" y="96346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492;p61">
            <a:extLst>
              <a:ext uri="{FF2B5EF4-FFF2-40B4-BE49-F238E27FC236}">
                <a16:creationId xmlns:a16="http://schemas.microsoft.com/office/drawing/2014/main" id="{3AF1E938-711C-BD2A-34E7-EA2573875E98}"/>
              </a:ext>
            </a:extLst>
          </p:cNvPr>
          <p:cNvSpPr/>
          <p:nvPr/>
        </p:nvSpPr>
        <p:spPr>
          <a:xfrm>
            <a:off x="8625441" y="1335907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3" name="Google Shape;4333;p122"/>
          <p:cNvSpPr txBox="1">
            <a:spLocks noGrp="1"/>
          </p:cNvSpPr>
          <p:nvPr>
            <p:ph type="subTitle" idx="1"/>
          </p:nvPr>
        </p:nvSpPr>
        <p:spPr>
          <a:xfrm>
            <a:off x="498087" y="1833952"/>
            <a:ext cx="4057077" cy="10457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600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ходатайство законных представителей или уполномоченных должностных лиц</a:t>
            </a:r>
          </a:p>
          <a:p>
            <a:pPr marL="457200" marR="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sz="1600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решение следователя, прокурора, суда</a:t>
            </a:r>
          </a:p>
          <a:p>
            <a:pPr marL="457200" marR="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ru-RU" sz="1600" dirty="0">
              <a:solidFill>
                <a:schemeClr val="hlink"/>
              </a:solidFill>
              <a:uFill>
                <a:noFill/>
              </a:uFill>
              <a:latin typeface="Century Gothic" panose="020B0502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4336" name="Google Shape;4336;p122"/>
          <p:cNvSpPr txBox="1">
            <a:spLocks noGrp="1"/>
          </p:cNvSpPr>
          <p:nvPr>
            <p:ph type="subTitle" idx="2"/>
          </p:nvPr>
        </p:nvSpPr>
        <p:spPr>
          <a:xfrm>
            <a:off x="498088" y="1402867"/>
            <a:ext cx="4134902" cy="36926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entury Gothic" panose="020B0502020202020204" pitchFamily="34" charset="0"/>
              </a:rPr>
              <a:t>Основания:</a:t>
            </a:r>
            <a:endParaRPr sz="2400" dirty="0">
              <a:latin typeface="Century Gothic" panose="020B0502020202020204" pitchFamily="34" charset="0"/>
            </a:endParaRPr>
          </a:p>
        </p:txBody>
      </p:sp>
      <p:sp>
        <p:nvSpPr>
          <p:cNvPr id="4337" name="Google Shape;4337;p122"/>
          <p:cNvSpPr txBox="1">
            <a:spLocks noGrp="1"/>
          </p:cNvSpPr>
          <p:nvPr>
            <p:ph type="title"/>
          </p:nvPr>
        </p:nvSpPr>
        <p:spPr>
          <a:xfrm>
            <a:off x="737065" y="371029"/>
            <a:ext cx="7717500" cy="9973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/>
              <a:t>Присмотр за несовершеннолетними подозреваемыми или обвиняемым</a:t>
            </a:r>
            <a:endParaRPr sz="3200" b="1" dirty="0"/>
          </a:p>
        </p:txBody>
      </p:sp>
      <p:sp>
        <p:nvSpPr>
          <p:cNvPr id="8" name="Google Shape;4333;p122">
            <a:extLst>
              <a:ext uri="{FF2B5EF4-FFF2-40B4-BE49-F238E27FC236}">
                <a16:creationId xmlns:a16="http://schemas.microsoft.com/office/drawing/2014/main" id="{693A297F-5CD3-EAD7-1AC7-0C3AABEC23DE}"/>
              </a:ext>
            </a:extLst>
          </p:cNvPr>
          <p:cNvSpPr txBox="1">
            <a:spLocks/>
          </p:cNvSpPr>
          <p:nvPr/>
        </p:nvSpPr>
        <p:spPr>
          <a:xfrm>
            <a:off x="458652" y="3391307"/>
            <a:ext cx="4137163" cy="12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rgbClr val="242424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indent="-317500"/>
            <a:r>
              <a:rPr lang="ru-RU" sz="1600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для обеспечения явки несовершеннолетнего к следователю и в суд </a:t>
            </a:r>
          </a:p>
          <a:p>
            <a:pPr indent="-317500"/>
            <a:r>
              <a:rPr lang="ru-RU" sz="1600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для обеспечения его надлежащее поведение</a:t>
            </a:r>
          </a:p>
        </p:txBody>
      </p:sp>
      <p:sp>
        <p:nvSpPr>
          <p:cNvPr id="9" name="Google Shape;4336;p122">
            <a:extLst>
              <a:ext uri="{FF2B5EF4-FFF2-40B4-BE49-F238E27FC236}">
                <a16:creationId xmlns:a16="http://schemas.microsoft.com/office/drawing/2014/main" id="{ACBC7548-F48C-43FF-2922-0D4D01E82889}"/>
              </a:ext>
            </a:extLst>
          </p:cNvPr>
          <p:cNvSpPr txBox="1">
            <a:spLocks/>
          </p:cNvSpPr>
          <p:nvPr/>
        </p:nvSpPr>
        <p:spPr>
          <a:xfrm>
            <a:off x="586494" y="3020689"/>
            <a:ext cx="4134902" cy="36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sz="2400" dirty="0">
                <a:latin typeface="Century Gothic" panose="020B0502020202020204" pitchFamily="34" charset="0"/>
              </a:rPr>
              <a:t>Для чего применяется?</a:t>
            </a:r>
          </a:p>
        </p:txBody>
      </p:sp>
      <p:sp>
        <p:nvSpPr>
          <p:cNvPr id="2" name="Google Shape;4333;p122">
            <a:extLst>
              <a:ext uri="{FF2B5EF4-FFF2-40B4-BE49-F238E27FC236}">
                <a16:creationId xmlns:a16="http://schemas.microsoft.com/office/drawing/2014/main" id="{B04AC3C9-579B-A920-D302-0A8AF0DCF7F9}"/>
              </a:ext>
            </a:extLst>
          </p:cNvPr>
          <p:cNvSpPr txBox="1">
            <a:spLocks/>
          </p:cNvSpPr>
          <p:nvPr/>
        </p:nvSpPr>
        <p:spPr>
          <a:xfrm>
            <a:off x="4650376" y="1769885"/>
            <a:ext cx="4137163" cy="221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rgbClr val="242424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indent="-317500"/>
            <a:r>
              <a:rPr lang="ru-RU" sz="1600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присмотр за несовершеннолетним подозреваемым, обвиняемым является мерой пресечения, которая может применяться в отношении лица, не достигшего возраста восемнадцати лет, подозреваемого или обвиняемого </a:t>
            </a:r>
            <a:r>
              <a:rPr lang="ru-RU" sz="1600" b="1" u="sng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в совершении любых преступлений, независимо от степени их тяжести</a:t>
            </a:r>
          </a:p>
        </p:txBody>
      </p:sp>
      <p:sp>
        <p:nvSpPr>
          <p:cNvPr id="3" name="Google Shape;4336;p122">
            <a:extLst>
              <a:ext uri="{FF2B5EF4-FFF2-40B4-BE49-F238E27FC236}">
                <a16:creationId xmlns:a16="http://schemas.microsoft.com/office/drawing/2014/main" id="{DE27FB64-008D-239C-E00D-C49605F34538}"/>
              </a:ext>
            </a:extLst>
          </p:cNvPr>
          <p:cNvSpPr txBox="1">
            <a:spLocks/>
          </p:cNvSpPr>
          <p:nvPr/>
        </p:nvSpPr>
        <p:spPr>
          <a:xfrm>
            <a:off x="4778218" y="1399267"/>
            <a:ext cx="4134902" cy="36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sz="2400" dirty="0">
                <a:latin typeface="Century Gothic" panose="020B0502020202020204" pitchFamily="34" charset="0"/>
              </a:rPr>
              <a:t>ВАЖНО!</a:t>
            </a:r>
          </a:p>
        </p:txBody>
      </p:sp>
    </p:spTree>
    <p:extLst>
      <p:ext uri="{BB962C8B-B14F-4D97-AF65-F5344CB8AC3E}">
        <p14:creationId xmlns:p14="http://schemas.microsoft.com/office/powerpoint/2010/main" val="40193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Google Shape;4333;p122"/>
          <p:cNvSpPr txBox="1">
            <a:spLocks noGrp="1"/>
          </p:cNvSpPr>
          <p:nvPr>
            <p:ph type="subTitle" idx="1"/>
          </p:nvPr>
        </p:nvSpPr>
        <p:spPr>
          <a:xfrm>
            <a:off x="4570270" y="2190767"/>
            <a:ext cx="3995538" cy="23952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9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Это письменное обязательство подозреваемого или обвиняемого: </a:t>
            </a:r>
          </a:p>
          <a:p>
            <a:pPr marL="425450" indent="-28575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не покидать место жительства без разрешения дознавателя, следователя или суда</a:t>
            </a:r>
          </a:p>
          <a:p>
            <a:pPr marL="425450" indent="-28575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в назначенный срок являться по вызовам дознавателя, следователя и в суд</a:t>
            </a:r>
          </a:p>
          <a:p>
            <a:pPr marL="425450" indent="-28575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иным путем не препятствовать производству по уголовному делу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336" name="Google Shape;4336;p122"/>
          <p:cNvSpPr txBox="1">
            <a:spLocks noGrp="1"/>
          </p:cNvSpPr>
          <p:nvPr>
            <p:ph type="subTitle" idx="2"/>
          </p:nvPr>
        </p:nvSpPr>
        <p:spPr>
          <a:xfrm>
            <a:off x="4570270" y="1692800"/>
            <a:ext cx="4072182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Что это?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337" name="Google Shape;4337;p122"/>
          <p:cNvSpPr txBox="1">
            <a:spLocks noGrp="1"/>
          </p:cNvSpPr>
          <p:nvPr>
            <p:ph type="title"/>
          </p:nvPr>
        </p:nvSpPr>
        <p:spPr>
          <a:xfrm>
            <a:off x="711520" y="287156"/>
            <a:ext cx="7717500" cy="9973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/>
              <a:t>Подписка о невыезде и надлежащем поведении</a:t>
            </a:r>
            <a:endParaRPr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233616-CEE8-AEC4-5734-CAF2FF0DE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27" y="1607573"/>
            <a:ext cx="2651446" cy="26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15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Google Shape;4333;p122"/>
          <p:cNvSpPr txBox="1">
            <a:spLocks noGrp="1"/>
          </p:cNvSpPr>
          <p:nvPr>
            <p:ph type="subTitle" idx="1"/>
          </p:nvPr>
        </p:nvSpPr>
        <p:spPr>
          <a:xfrm>
            <a:off x="497591" y="1544021"/>
            <a:ext cx="3995538" cy="11867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подозрение или обвинение в совершении тяжкого или особо тяжкого преступления</a:t>
            </a:r>
          </a:p>
          <a:p>
            <a:pPr marL="457200" marR="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в исключительных случаях - средней тяжести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336" name="Google Shape;4336;p122"/>
          <p:cNvSpPr txBox="1">
            <a:spLocks noGrp="1"/>
          </p:cNvSpPr>
          <p:nvPr>
            <p:ph type="subTitle" idx="2"/>
          </p:nvPr>
        </p:nvSpPr>
        <p:spPr>
          <a:xfrm>
            <a:off x="497591" y="1112936"/>
            <a:ext cx="4072182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Основания: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337" name="Google Shape;4337;p122"/>
          <p:cNvSpPr txBox="1">
            <a:spLocks noGrp="1"/>
          </p:cNvSpPr>
          <p:nvPr>
            <p:ph type="title"/>
          </p:nvPr>
        </p:nvSpPr>
        <p:spPr>
          <a:xfrm>
            <a:off x="711023" y="272837"/>
            <a:ext cx="7717500" cy="5446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/>
              <a:t>Заключение под стражу</a:t>
            </a:r>
            <a:endParaRPr sz="3600" b="1" dirty="0"/>
          </a:p>
        </p:txBody>
      </p:sp>
      <p:sp>
        <p:nvSpPr>
          <p:cNvPr id="8" name="Google Shape;4333;p122">
            <a:extLst>
              <a:ext uri="{FF2B5EF4-FFF2-40B4-BE49-F238E27FC236}">
                <a16:creationId xmlns:a16="http://schemas.microsoft.com/office/drawing/2014/main" id="{693A297F-5CD3-EAD7-1AC7-0C3AABEC23DE}"/>
              </a:ext>
            </a:extLst>
          </p:cNvPr>
          <p:cNvSpPr txBox="1">
            <a:spLocks/>
          </p:cNvSpPr>
          <p:nvPr/>
        </p:nvSpPr>
        <p:spPr>
          <a:xfrm>
            <a:off x="497591" y="3101376"/>
            <a:ext cx="4074409" cy="118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rgbClr val="242424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indent="-31750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незамедлительное уведомление законных представителей</a:t>
            </a:r>
          </a:p>
          <a:p>
            <a:pPr indent="-31750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обеспечение права на образование, мед. помощь и др.</a:t>
            </a:r>
          </a:p>
          <a:p>
            <a:pPr indent="-31750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заключение только по решению суда</a:t>
            </a:r>
          </a:p>
          <a:p>
            <a:pPr indent="-317500"/>
            <a:endParaRPr lang="ru-RU" dirty="0">
              <a:solidFill>
                <a:schemeClr val="hlink"/>
              </a:solidFill>
              <a:uFill>
                <a:noFill/>
              </a:uFill>
              <a:latin typeface="Century Gothic" panose="020B0502020202020204" pitchFamily="34" charset="0"/>
            </a:endParaRPr>
          </a:p>
          <a:p>
            <a:pPr indent="-317500"/>
            <a:endParaRPr lang="ru-RU" dirty="0">
              <a:solidFill>
                <a:schemeClr val="hlink"/>
              </a:solidFill>
              <a:uFill>
                <a:noFill/>
              </a:uFill>
              <a:latin typeface="Century Gothic" panose="020B0502020202020204" pitchFamily="34" charset="0"/>
            </a:endParaRPr>
          </a:p>
        </p:txBody>
      </p:sp>
      <p:sp>
        <p:nvSpPr>
          <p:cNvPr id="9" name="Google Shape;4336;p122">
            <a:extLst>
              <a:ext uri="{FF2B5EF4-FFF2-40B4-BE49-F238E27FC236}">
                <a16:creationId xmlns:a16="http://schemas.microsoft.com/office/drawing/2014/main" id="{ACBC7548-F48C-43FF-2922-0D4D01E82889}"/>
              </a:ext>
            </a:extLst>
          </p:cNvPr>
          <p:cNvSpPr txBox="1">
            <a:spLocks/>
          </p:cNvSpPr>
          <p:nvPr/>
        </p:nvSpPr>
        <p:spPr>
          <a:xfrm>
            <a:off x="585997" y="2730758"/>
            <a:ext cx="407218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Особенности:</a:t>
            </a:r>
          </a:p>
        </p:txBody>
      </p:sp>
      <p:sp>
        <p:nvSpPr>
          <p:cNvPr id="2" name="Google Shape;4333;p122">
            <a:extLst>
              <a:ext uri="{FF2B5EF4-FFF2-40B4-BE49-F238E27FC236}">
                <a16:creationId xmlns:a16="http://schemas.microsoft.com/office/drawing/2014/main" id="{9E036879-A9FA-2E03-D0E3-921EFC786670}"/>
              </a:ext>
            </a:extLst>
          </p:cNvPr>
          <p:cNvSpPr txBox="1">
            <a:spLocks/>
          </p:cNvSpPr>
          <p:nvPr/>
        </p:nvSpPr>
        <p:spPr>
          <a:xfrm>
            <a:off x="4649879" y="1553720"/>
            <a:ext cx="1936278" cy="44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rgbClr val="242424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indent="-31750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до 2-х месяцев</a:t>
            </a:r>
          </a:p>
        </p:txBody>
      </p:sp>
      <p:sp>
        <p:nvSpPr>
          <p:cNvPr id="3" name="Google Shape;4336;p122">
            <a:extLst>
              <a:ext uri="{FF2B5EF4-FFF2-40B4-BE49-F238E27FC236}">
                <a16:creationId xmlns:a16="http://schemas.microsoft.com/office/drawing/2014/main" id="{D7EC0759-7D49-52F0-1796-8523696C7290}"/>
              </a:ext>
            </a:extLst>
          </p:cNvPr>
          <p:cNvSpPr txBox="1">
            <a:spLocks/>
          </p:cNvSpPr>
          <p:nvPr/>
        </p:nvSpPr>
        <p:spPr>
          <a:xfrm>
            <a:off x="4649879" y="1112936"/>
            <a:ext cx="4072182" cy="44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На сколько могут заключить?</a:t>
            </a:r>
          </a:p>
        </p:txBody>
      </p:sp>
      <p:grpSp>
        <p:nvGrpSpPr>
          <p:cNvPr id="4" name="Google Shape;4444;p123">
            <a:extLst>
              <a:ext uri="{FF2B5EF4-FFF2-40B4-BE49-F238E27FC236}">
                <a16:creationId xmlns:a16="http://schemas.microsoft.com/office/drawing/2014/main" id="{94F5714B-648E-FCF9-B281-A01D78EA3F4D}"/>
              </a:ext>
            </a:extLst>
          </p:cNvPr>
          <p:cNvGrpSpPr/>
          <p:nvPr/>
        </p:nvGrpSpPr>
        <p:grpSpPr>
          <a:xfrm>
            <a:off x="6027850" y="2100020"/>
            <a:ext cx="2209499" cy="2770643"/>
            <a:chOff x="4646877" y="1606551"/>
            <a:chExt cx="2276177" cy="2645577"/>
          </a:xfrm>
        </p:grpSpPr>
        <p:sp>
          <p:nvSpPr>
            <p:cNvPr id="5" name="Google Shape;4445;p123">
              <a:extLst>
                <a:ext uri="{FF2B5EF4-FFF2-40B4-BE49-F238E27FC236}">
                  <a16:creationId xmlns:a16="http://schemas.microsoft.com/office/drawing/2014/main" id="{0421B7AF-A92C-546E-FB53-61825CA9D5F0}"/>
                </a:ext>
              </a:extLst>
            </p:cNvPr>
            <p:cNvSpPr/>
            <p:nvPr/>
          </p:nvSpPr>
          <p:spPr>
            <a:xfrm>
              <a:off x="4646877" y="1606551"/>
              <a:ext cx="2276177" cy="2645577"/>
            </a:xfrm>
            <a:custGeom>
              <a:avLst/>
              <a:gdLst/>
              <a:ahLst/>
              <a:cxnLst/>
              <a:rect l="l" t="t" r="r" b="b"/>
              <a:pathLst>
                <a:path w="61685" h="71691" extrusionOk="0">
                  <a:moveTo>
                    <a:pt x="30842" y="1"/>
                  </a:moveTo>
                  <a:lnTo>
                    <a:pt x="29891" y="799"/>
                  </a:lnTo>
                  <a:cubicBezTo>
                    <a:pt x="29844" y="835"/>
                    <a:pt x="25275" y="4663"/>
                    <a:pt x="21294" y="4663"/>
                  </a:cubicBezTo>
                  <a:cubicBezTo>
                    <a:pt x="21223" y="4663"/>
                    <a:pt x="21153" y="4652"/>
                    <a:pt x="21094" y="4652"/>
                  </a:cubicBezTo>
                  <a:cubicBezTo>
                    <a:pt x="16995" y="4522"/>
                    <a:pt x="14776" y="2984"/>
                    <a:pt x="14764" y="2972"/>
                  </a:cubicBezTo>
                  <a:lnTo>
                    <a:pt x="13836" y="2314"/>
                  </a:lnTo>
                  <a:lnTo>
                    <a:pt x="1633" y="12427"/>
                  </a:lnTo>
                  <a:lnTo>
                    <a:pt x="1" y="13777"/>
                  </a:lnTo>
                  <a:lnTo>
                    <a:pt x="1833" y="14834"/>
                  </a:lnTo>
                  <a:cubicBezTo>
                    <a:pt x="1892" y="14869"/>
                    <a:pt x="7975" y="18416"/>
                    <a:pt x="6871" y="22410"/>
                  </a:cubicBezTo>
                  <a:cubicBezTo>
                    <a:pt x="6472" y="23889"/>
                    <a:pt x="5897" y="25545"/>
                    <a:pt x="5286" y="27307"/>
                  </a:cubicBezTo>
                  <a:cubicBezTo>
                    <a:pt x="3782" y="31606"/>
                    <a:pt x="1927" y="36950"/>
                    <a:pt x="1387" y="43022"/>
                  </a:cubicBezTo>
                  <a:cubicBezTo>
                    <a:pt x="517" y="52641"/>
                    <a:pt x="4252" y="58842"/>
                    <a:pt x="13167" y="62553"/>
                  </a:cubicBezTo>
                  <a:cubicBezTo>
                    <a:pt x="16385" y="63892"/>
                    <a:pt x="19215" y="64785"/>
                    <a:pt x="21717" y="65583"/>
                  </a:cubicBezTo>
                  <a:cubicBezTo>
                    <a:pt x="25698" y="66852"/>
                    <a:pt x="28587" y="67768"/>
                    <a:pt x="29574" y="69482"/>
                  </a:cubicBezTo>
                  <a:lnTo>
                    <a:pt x="30842" y="71690"/>
                  </a:lnTo>
                  <a:lnTo>
                    <a:pt x="32111" y="69482"/>
                  </a:lnTo>
                  <a:cubicBezTo>
                    <a:pt x="33097" y="67768"/>
                    <a:pt x="35987" y="66852"/>
                    <a:pt x="39968" y="65583"/>
                  </a:cubicBezTo>
                  <a:cubicBezTo>
                    <a:pt x="42470" y="64796"/>
                    <a:pt x="45300" y="63892"/>
                    <a:pt x="48518" y="62553"/>
                  </a:cubicBezTo>
                  <a:cubicBezTo>
                    <a:pt x="57433" y="58842"/>
                    <a:pt x="61167" y="52641"/>
                    <a:pt x="60298" y="43022"/>
                  </a:cubicBezTo>
                  <a:cubicBezTo>
                    <a:pt x="59758" y="36961"/>
                    <a:pt x="57902" y="31606"/>
                    <a:pt x="56399" y="27307"/>
                  </a:cubicBezTo>
                  <a:cubicBezTo>
                    <a:pt x="55788" y="25545"/>
                    <a:pt x="55213" y="23889"/>
                    <a:pt x="54813" y="22421"/>
                  </a:cubicBezTo>
                  <a:cubicBezTo>
                    <a:pt x="53709" y="18416"/>
                    <a:pt x="59793" y="14869"/>
                    <a:pt x="59852" y="14834"/>
                  </a:cubicBezTo>
                  <a:lnTo>
                    <a:pt x="61684" y="13777"/>
                  </a:lnTo>
                  <a:lnTo>
                    <a:pt x="48718" y="3043"/>
                  </a:lnTo>
                  <a:lnTo>
                    <a:pt x="47861" y="2303"/>
                  </a:lnTo>
                  <a:lnTo>
                    <a:pt x="46933" y="2972"/>
                  </a:lnTo>
                  <a:cubicBezTo>
                    <a:pt x="46909" y="2984"/>
                    <a:pt x="44689" y="4522"/>
                    <a:pt x="40591" y="4652"/>
                  </a:cubicBezTo>
                  <a:cubicBezTo>
                    <a:pt x="40520" y="4663"/>
                    <a:pt x="40461" y="4663"/>
                    <a:pt x="40391" y="4663"/>
                  </a:cubicBezTo>
                  <a:cubicBezTo>
                    <a:pt x="36398" y="4663"/>
                    <a:pt x="31829" y="835"/>
                    <a:pt x="31794" y="799"/>
                  </a:cubicBezTo>
                  <a:lnTo>
                    <a:pt x="308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446;p123">
              <a:extLst>
                <a:ext uri="{FF2B5EF4-FFF2-40B4-BE49-F238E27FC236}">
                  <a16:creationId xmlns:a16="http://schemas.microsoft.com/office/drawing/2014/main" id="{934DF64A-5DED-A885-DBBD-51DFAB54B47C}"/>
                </a:ext>
              </a:extLst>
            </p:cNvPr>
            <p:cNvSpPr/>
            <p:nvPr/>
          </p:nvSpPr>
          <p:spPr>
            <a:xfrm>
              <a:off x="4724038" y="1677219"/>
              <a:ext cx="2121861" cy="2466563"/>
            </a:xfrm>
            <a:custGeom>
              <a:avLst/>
              <a:gdLst/>
              <a:ahLst/>
              <a:cxnLst/>
              <a:rect l="l" t="t" r="r" b="b"/>
              <a:pathLst>
                <a:path w="57503" h="66840" extrusionOk="0">
                  <a:moveTo>
                    <a:pt x="28751" y="0"/>
                  </a:moveTo>
                  <a:cubicBezTo>
                    <a:pt x="28751" y="0"/>
                    <a:pt x="23795" y="4209"/>
                    <a:pt x="19214" y="4209"/>
                  </a:cubicBezTo>
                  <a:cubicBezTo>
                    <a:pt x="19128" y="4209"/>
                    <a:pt x="19042" y="4208"/>
                    <a:pt x="18956" y="4205"/>
                  </a:cubicBezTo>
                  <a:cubicBezTo>
                    <a:pt x="14294" y="4052"/>
                    <a:pt x="11804" y="2255"/>
                    <a:pt x="11804" y="2255"/>
                  </a:cubicBezTo>
                  <a:lnTo>
                    <a:pt x="470" y="11639"/>
                  </a:lnTo>
                  <a:cubicBezTo>
                    <a:pt x="470" y="11639"/>
                    <a:pt x="7623" y="15726"/>
                    <a:pt x="6201" y="20894"/>
                  </a:cubicBezTo>
                  <a:cubicBezTo>
                    <a:pt x="4769" y="26062"/>
                    <a:pt x="1504" y="32909"/>
                    <a:pt x="752" y="41236"/>
                  </a:cubicBezTo>
                  <a:cubicBezTo>
                    <a:pt x="0" y="49575"/>
                    <a:pt x="2807" y="55600"/>
                    <a:pt x="11639" y="59276"/>
                  </a:cubicBezTo>
                  <a:cubicBezTo>
                    <a:pt x="20471" y="62964"/>
                    <a:pt x="26767" y="63386"/>
                    <a:pt x="28751" y="66839"/>
                  </a:cubicBezTo>
                  <a:cubicBezTo>
                    <a:pt x="30736" y="63386"/>
                    <a:pt x="37031" y="62964"/>
                    <a:pt x="45863" y="59276"/>
                  </a:cubicBezTo>
                  <a:cubicBezTo>
                    <a:pt x="54696" y="55600"/>
                    <a:pt x="57503" y="49575"/>
                    <a:pt x="56751" y="41236"/>
                  </a:cubicBezTo>
                  <a:cubicBezTo>
                    <a:pt x="55999" y="32909"/>
                    <a:pt x="52734" y="26062"/>
                    <a:pt x="51313" y="20894"/>
                  </a:cubicBezTo>
                  <a:cubicBezTo>
                    <a:pt x="49880" y="15726"/>
                    <a:pt x="57033" y="11639"/>
                    <a:pt x="57033" y="11639"/>
                  </a:cubicBezTo>
                  <a:lnTo>
                    <a:pt x="45699" y="2255"/>
                  </a:lnTo>
                  <a:cubicBezTo>
                    <a:pt x="45699" y="2255"/>
                    <a:pt x="43209" y="4052"/>
                    <a:pt x="38547" y="4205"/>
                  </a:cubicBezTo>
                  <a:cubicBezTo>
                    <a:pt x="38460" y="4208"/>
                    <a:pt x="38374" y="4209"/>
                    <a:pt x="38288" y="4209"/>
                  </a:cubicBezTo>
                  <a:cubicBezTo>
                    <a:pt x="33696" y="4209"/>
                    <a:pt x="28751" y="0"/>
                    <a:pt x="28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447;p123">
              <a:extLst>
                <a:ext uri="{FF2B5EF4-FFF2-40B4-BE49-F238E27FC236}">
                  <a16:creationId xmlns:a16="http://schemas.microsoft.com/office/drawing/2014/main" id="{AB017287-A03B-0385-30B6-116A502C33DD}"/>
                </a:ext>
              </a:extLst>
            </p:cNvPr>
            <p:cNvSpPr/>
            <p:nvPr/>
          </p:nvSpPr>
          <p:spPr>
            <a:xfrm>
              <a:off x="5316940" y="1859664"/>
              <a:ext cx="176825" cy="355851"/>
            </a:xfrm>
            <a:custGeom>
              <a:avLst/>
              <a:gdLst/>
              <a:ahLst/>
              <a:cxnLst/>
              <a:rect l="l" t="t" r="r" b="b"/>
              <a:pathLst>
                <a:path w="4792" h="9643" extrusionOk="0">
                  <a:moveTo>
                    <a:pt x="2396" y="1"/>
                  </a:moveTo>
                  <a:lnTo>
                    <a:pt x="0" y="9643"/>
                  </a:lnTo>
                  <a:lnTo>
                    <a:pt x="176" y="9643"/>
                  </a:lnTo>
                  <a:lnTo>
                    <a:pt x="2396" y="705"/>
                  </a:lnTo>
                  <a:lnTo>
                    <a:pt x="4616" y="9643"/>
                  </a:lnTo>
                  <a:lnTo>
                    <a:pt x="4792" y="9643"/>
                  </a:lnTo>
                  <a:lnTo>
                    <a:pt x="2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448;p123">
              <a:extLst>
                <a:ext uri="{FF2B5EF4-FFF2-40B4-BE49-F238E27FC236}">
                  <a16:creationId xmlns:a16="http://schemas.microsoft.com/office/drawing/2014/main" id="{6F0B6DE9-E675-F2DD-57CE-C73EE4495130}"/>
                </a:ext>
              </a:extLst>
            </p:cNvPr>
            <p:cNvSpPr/>
            <p:nvPr/>
          </p:nvSpPr>
          <p:spPr>
            <a:xfrm>
              <a:off x="5314319" y="2225476"/>
              <a:ext cx="182065" cy="74137"/>
            </a:xfrm>
            <a:custGeom>
              <a:avLst/>
              <a:gdLst/>
              <a:ahLst/>
              <a:cxnLst/>
              <a:rect l="l" t="t" r="r" b="b"/>
              <a:pathLst>
                <a:path w="4934" h="2009" extrusionOk="0">
                  <a:moveTo>
                    <a:pt x="1" y="0"/>
                  </a:moveTo>
                  <a:cubicBezTo>
                    <a:pt x="235" y="1151"/>
                    <a:pt x="1246" y="2008"/>
                    <a:pt x="2467" y="2008"/>
                  </a:cubicBezTo>
                  <a:cubicBezTo>
                    <a:pt x="3688" y="2008"/>
                    <a:pt x="4698" y="1151"/>
                    <a:pt x="4933" y="0"/>
                  </a:cubicBezTo>
                  <a:close/>
                </a:path>
              </a:pathLst>
            </a:custGeom>
            <a:solidFill>
              <a:srgbClr val="683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49;p123">
              <a:extLst>
                <a:ext uri="{FF2B5EF4-FFF2-40B4-BE49-F238E27FC236}">
                  <a16:creationId xmlns:a16="http://schemas.microsoft.com/office/drawing/2014/main" id="{7CDFA007-F1A1-EBC9-36C8-B6B7F3D29E59}"/>
                </a:ext>
              </a:extLst>
            </p:cNvPr>
            <p:cNvSpPr/>
            <p:nvPr/>
          </p:nvSpPr>
          <p:spPr>
            <a:xfrm>
              <a:off x="5342918" y="2225476"/>
              <a:ext cx="124870" cy="40334"/>
            </a:xfrm>
            <a:custGeom>
              <a:avLst/>
              <a:gdLst/>
              <a:ahLst/>
              <a:cxnLst/>
              <a:rect l="l" t="t" r="r" b="b"/>
              <a:pathLst>
                <a:path w="3384" h="1093" extrusionOk="0">
                  <a:moveTo>
                    <a:pt x="1" y="0"/>
                  </a:moveTo>
                  <a:cubicBezTo>
                    <a:pt x="365" y="658"/>
                    <a:pt x="987" y="1092"/>
                    <a:pt x="1692" y="1092"/>
                  </a:cubicBezTo>
                  <a:cubicBezTo>
                    <a:pt x="2397" y="1092"/>
                    <a:pt x="3019" y="658"/>
                    <a:pt x="3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50;p123">
              <a:extLst>
                <a:ext uri="{FF2B5EF4-FFF2-40B4-BE49-F238E27FC236}">
                  <a16:creationId xmlns:a16="http://schemas.microsoft.com/office/drawing/2014/main" id="{4D9F88E4-AA7C-F95F-268E-5E8E2453EFE5}"/>
                </a:ext>
              </a:extLst>
            </p:cNvPr>
            <p:cNvSpPr/>
            <p:nvPr/>
          </p:nvSpPr>
          <p:spPr>
            <a:xfrm>
              <a:off x="5300887" y="2208574"/>
              <a:ext cx="208485" cy="29042"/>
            </a:xfrm>
            <a:custGeom>
              <a:avLst/>
              <a:gdLst/>
              <a:ahLst/>
              <a:cxnLst/>
              <a:rect l="l" t="t" r="r" b="b"/>
              <a:pathLst>
                <a:path w="5650" h="787" extrusionOk="0">
                  <a:moveTo>
                    <a:pt x="0" y="0"/>
                  </a:moveTo>
                  <a:lnTo>
                    <a:pt x="0" y="787"/>
                  </a:lnTo>
                  <a:lnTo>
                    <a:pt x="5650" y="787"/>
                  </a:lnTo>
                  <a:lnTo>
                    <a:pt x="56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51;p123">
              <a:extLst>
                <a:ext uri="{FF2B5EF4-FFF2-40B4-BE49-F238E27FC236}">
                  <a16:creationId xmlns:a16="http://schemas.microsoft.com/office/drawing/2014/main" id="{35C3F5FA-6FE8-69DD-EBA0-4EFDDE26746D}"/>
                </a:ext>
              </a:extLst>
            </p:cNvPr>
            <p:cNvSpPr/>
            <p:nvPr/>
          </p:nvSpPr>
          <p:spPr>
            <a:xfrm>
              <a:off x="6076674" y="1859664"/>
              <a:ext cx="176419" cy="355851"/>
            </a:xfrm>
            <a:custGeom>
              <a:avLst/>
              <a:gdLst/>
              <a:ahLst/>
              <a:cxnLst/>
              <a:rect l="l" t="t" r="r" b="b"/>
              <a:pathLst>
                <a:path w="4781" h="9643" extrusionOk="0">
                  <a:moveTo>
                    <a:pt x="2385" y="1"/>
                  </a:moveTo>
                  <a:lnTo>
                    <a:pt x="1" y="9643"/>
                  </a:lnTo>
                  <a:lnTo>
                    <a:pt x="177" y="9643"/>
                  </a:lnTo>
                  <a:lnTo>
                    <a:pt x="2385" y="705"/>
                  </a:lnTo>
                  <a:lnTo>
                    <a:pt x="4605" y="9643"/>
                  </a:lnTo>
                  <a:lnTo>
                    <a:pt x="4781" y="9643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52;p123">
              <a:extLst>
                <a:ext uri="{FF2B5EF4-FFF2-40B4-BE49-F238E27FC236}">
                  <a16:creationId xmlns:a16="http://schemas.microsoft.com/office/drawing/2014/main" id="{8610D66C-5B8D-BCA5-37E3-3CCD8062AAAF}"/>
                </a:ext>
              </a:extLst>
            </p:cNvPr>
            <p:cNvSpPr/>
            <p:nvPr/>
          </p:nvSpPr>
          <p:spPr>
            <a:xfrm>
              <a:off x="6073648" y="2225476"/>
              <a:ext cx="182065" cy="74137"/>
            </a:xfrm>
            <a:custGeom>
              <a:avLst/>
              <a:gdLst/>
              <a:ahLst/>
              <a:cxnLst/>
              <a:rect l="l" t="t" r="r" b="b"/>
              <a:pathLst>
                <a:path w="4934" h="2009" extrusionOk="0">
                  <a:moveTo>
                    <a:pt x="0" y="0"/>
                  </a:moveTo>
                  <a:cubicBezTo>
                    <a:pt x="235" y="1151"/>
                    <a:pt x="1245" y="2008"/>
                    <a:pt x="2467" y="2008"/>
                  </a:cubicBezTo>
                  <a:cubicBezTo>
                    <a:pt x="3688" y="2008"/>
                    <a:pt x="4698" y="1151"/>
                    <a:pt x="49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453;p123">
              <a:extLst>
                <a:ext uri="{FF2B5EF4-FFF2-40B4-BE49-F238E27FC236}">
                  <a16:creationId xmlns:a16="http://schemas.microsoft.com/office/drawing/2014/main" id="{E9094148-8BBD-577B-FE55-A0EC80F09C8C}"/>
                </a:ext>
              </a:extLst>
            </p:cNvPr>
            <p:cNvSpPr/>
            <p:nvPr/>
          </p:nvSpPr>
          <p:spPr>
            <a:xfrm>
              <a:off x="6060658" y="2208574"/>
              <a:ext cx="208042" cy="29042"/>
            </a:xfrm>
            <a:custGeom>
              <a:avLst/>
              <a:gdLst/>
              <a:ahLst/>
              <a:cxnLst/>
              <a:rect l="l" t="t" r="r" b="b"/>
              <a:pathLst>
                <a:path w="5638" h="787" extrusionOk="0">
                  <a:moveTo>
                    <a:pt x="0" y="0"/>
                  </a:moveTo>
                  <a:lnTo>
                    <a:pt x="0" y="787"/>
                  </a:lnTo>
                  <a:lnTo>
                    <a:pt x="5638" y="7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54;p123">
              <a:extLst>
                <a:ext uri="{FF2B5EF4-FFF2-40B4-BE49-F238E27FC236}">
                  <a16:creationId xmlns:a16="http://schemas.microsoft.com/office/drawing/2014/main" id="{1A64C67F-10B0-1B65-9ADF-6EB96A914E70}"/>
                </a:ext>
              </a:extLst>
            </p:cNvPr>
            <p:cNvSpPr/>
            <p:nvPr/>
          </p:nvSpPr>
          <p:spPr>
            <a:xfrm>
              <a:off x="5754669" y="2099787"/>
              <a:ext cx="60700" cy="342861"/>
            </a:xfrm>
            <a:custGeom>
              <a:avLst/>
              <a:gdLst/>
              <a:ahLst/>
              <a:cxnLst/>
              <a:rect l="l" t="t" r="r" b="b"/>
              <a:pathLst>
                <a:path w="1645" h="9291" extrusionOk="0">
                  <a:moveTo>
                    <a:pt x="0" y="0"/>
                  </a:moveTo>
                  <a:lnTo>
                    <a:pt x="0" y="9290"/>
                  </a:lnTo>
                  <a:lnTo>
                    <a:pt x="1645" y="9290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55;p123">
              <a:extLst>
                <a:ext uri="{FF2B5EF4-FFF2-40B4-BE49-F238E27FC236}">
                  <a16:creationId xmlns:a16="http://schemas.microsoft.com/office/drawing/2014/main" id="{80214A00-CD9B-27DA-84B4-3B966EF6EE29}"/>
                </a:ext>
              </a:extLst>
            </p:cNvPr>
            <p:cNvSpPr/>
            <p:nvPr/>
          </p:nvSpPr>
          <p:spPr>
            <a:xfrm>
              <a:off x="5693965" y="2329060"/>
              <a:ext cx="182065" cy="74137"/>
            </a:xfrm>
            <a:custGeom>
              <a:avLst/>
              <a:gdLst/>
              <a:ahLst/>
              <a:cxnLst/>
              <a:rect l="l" t="t" r="r" b="b"/>
              <a:pathLst>
                <a:path w="4934" h="2009" extrusionOk="0">
                  <a:moveTo>
                    <a:pt x="1" y="0"/>
                  </a:moveTo>
                  <a:cubicBezTo>
                    <a:pt x="236" y="1151"/>
                    <a:pt x="1246" y="2008"/>
                    <a:pt x="2467" y="2008"/>
                  </a:cubicBezTo>
                  <a:cubicBezTo>
                    <a:pt x="3689" y="2008"/>
                    <a:pt x="4699" y="1151"/>
                    <a:pt x="4934" y="0"/>
                  </a:cubicBezTo>
                  <a:close/>
                </a:path>
              </a:pathLst>
            </a:custGeom>
            <a:solidFill>
              <a:srgbClr val="683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56;p123">
              <a:extLst>
                <a:ext uri="{FF2B5EF4-FFF2-40B4-BE49-F238E27FC236}">
                  <a16:creationId xmlns:a16="http://schemas.microsoft.com/office/drawing/2014/main" id="{6C963D6F-2193-FB8D-4A2D-E5D188F360CC}"/>
                </a:ext>
              </a:extLst>
            </p:cNvPr>
            <p:cNvSpPr/>
            <p:nvPr/>
          </p:nvSpPr>
          <p:spPr>
            <a:xfrm>
              <a:off x="5742528" y="1973655"/>
              <a:ext cx="84981" cy="135690"/>
            </a:xfrm>
            <a:custGeom>
              <a:avLst/>
              <a:gdLst/>
              <a:ahLst/>
              <a:cxnLst/>
              <a:rect l="l" t="t" r="r" b="b"/>
              <a:pathLst>
                <a:path w="2303" h="3677" extrusionOk="0">
                  <a:moveTo>
                    <a:pt x="0" y="0"/>
                  </a:moveTo>
                  <a:lnTo>
                    <a:pt x="0" y="3677"/>
                  </a:lnTo>
                  <a:lnTo>
                    <a:pt x="2302" y="3677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57;p123">
              <a:extLst>
                <a:ext uri="{FF2B5EF4-FFF2-40B4-BE49-F238E27FC236}">
                  <a16:creationId xmlns:a16="http://schemas.microsoft.com/office/drawing/2014/main" id="{0324D055-AA64-DA56-39E4-534C0C9C649D}"/>
                </a:ext>
              </a:extLst>
            </p:cNvPr>
            <p:cNvSpPr/>
            <p:nvPr/>
          </p:nvSpPr>
          <p:spPr>
            <a:xfrm>
              <a:off x="5368934" y="1798111"/>
              <a:ext cx="434719" cy="135690"/>
            </a:xfrm>
            <a:custGeom>
              <a:avLst/>
              <a:gdLst/>
              <a:ahLst/>
              <a:cxnLst/>
              <a:rect l="l" t="t" r="r" b="b"/>
              <a:pathLst>
                <a:path w="11781" h="3677" extrusionOk="0">
                  <a:moveTo>
                    <a:pt x="1034" y="553"/>
                  </a:moveTo>
                  <a:cubicBezTo>
                    <a:pt x="1222" y="553"/>
                    <a:pt x="1386" y="659"/>
                    <a:pt x="1457" y="823"/>
                  </a:cubicBezTo>
                  <a:cubicBezTo>
                    <a:pt x="1480" y="882"/>
                    <a:pt x="1504" y="952"/>
                    <a:pt x="1504" y="1011"/>
                  </a:cubicBezTo>
                  <a:cubicBezTo>
                    <a:pt x="1504" y="1269"/>
                    <a:pt x="1292" y="1481"/>
                    <a:pt x="1046" y="1481"/>
                  </a:cubicBezTo>
                  <a:lnTo>
                    <a:pt x="1034" y="1481"/>
                  </a:lnTo>
                  <a:cubicBezTo>
                    <a:pt x="776" y="1481"/>
                    <a:pt x="564" y="1269"/>
                    <a:pt x="564" y="1011"/>
                  </a:cubicBezTo>
                  <a:cubicBezTo>
                    <a:pt x="564" y="752"/>
                    <a:pt x="776" y="553"/>
                    <a:pt x="1034" y="553"/>
                  </a:cubicBezTo>
                  <a:close/>
                  <a:moveTo>
                    <a:pt x="1040" y="0"/>
                  </a:moveTo>
                  <a:cubicBezTo>
                    <a:pt x="460" y="0"/>
                    <a:pt x="1" y="484"/>
                    <a:pt x="24" y="1070"/>
                  </a:cubicBezTo>
                  <a:cubicBezTo>
                    <a:pt x="47" y="1539"/>
                    <a:pt x="400" y="1939"/>
                    <a:pt x="870" y="2021"/>
                  </a:cubicBezTo>
                  <a:cubicBezTo>
                    <a:pt x="919" y="2029"/>
                    <a:pt x="971" y="2033"/>
                    <a:pt x="1022" y="2033"/>
                  </a:cubicBezTo>
                  <a:cubicBezTo>
                    <a:pt x="1116" y="2033"/>
                    <a:pt x="1209" y="2020"/>
                    <a:pt x="1292" y="1997"/>
                  </a:cubicBezTo>
                  <a:cubicBezTo>
                    <a:pt x="1915" y="2996"/>
                    <a:pt x="3277" y="3677"/>
                    <a:pt x="4863" y="3677"/>
                  </a:cubicBezTo>
                  <a:cubicBezTo>
                    <a:pt x="6801" y="3677"/>
                    <a:pt x="8421" y="2643"/>
                    <a:pt x="8739" y="1281"/>
                  </a:cubicBezTo>
                  <a:lnTo>
                    <a:pt x="11780" y="1281"/>
                  </a:lnTo>
                  <a:lnTo>
                    <a:pt x="11780" y="306"/>
                  </a:lnTo>
                  <a:lnTo>
                    <a:pt x="8398" y="306"/>
                  </a:lnTo>
                  <a:cubicBezTo>
                    <a:pt x="8140" y="306"/>
                    <a:pt x="7928" y="529"/>
                    <a:pt x="7928" y="788"/>
                  </a:cubicBezTo>
                  <a:lnTo>
                    <a:pt x="7928" y="823"/>
                  </a:lnTo>
                  <a:cubicBezTo>
                    <a:pt x="7928" y="870"/>
                    <a:pt x="7928" y="929"/>
                    <a:pt x="7916" y="976"/>
                  </a:cubicBezTo>
                  <a:lnTo>
                    <a:pt x="7916" y="987"/>
                  </a:lnTo>
                  <a:cubicBezTo>
                    <a:pt x="7916" y="999"/>
                    <a:pt x="7916" y="1011"/>
                    <a:pt x="7905" y="1034"/>
                  </a:cubicBezTo>
                  <a:cubicBezTo>
                    <a:pt x="7905" y="1034"/>
                    <a:pt x="7905" y="1034"/>
                    <a:pt x="7905" y="1046"/>
                  </a:cubicBezTo>
                  <a:cubicBezTo>
                    <a:pt x="7905" y="1058"/>
                    <a:pt x="7905" y="1070"/>
                    <a:pt x="7893" y="1081"/>
                  </a:cubicBezTo>
                  <a:cubicBezTo>
                    <a:pt x="7893" y="1093"/>
                    <a:pt x="7893" y="1105"/>
                    <a:pt x="7893" y="1105"/>
                  </a:cubicBezTo>
                  <a:cubicBezTo>
                    <a:pt x="7893" y="1117"/>
                    <a:pt x="7881" y="1128"/>
                    <a:pt x="7881" y="1140"/>
                  </a:cubicBezTo>
                  <a:cubicBezTo>
                    <a:pt x="7881" y="1152"/>
                    <a:pt x="7881" y="1164"/>
                    <a:pt x="7869" y="1175"/>
                  </a:cubicBezTo>
                  <a:cubicBezTo>
                    <a:pt x="7869" y="1175"/>
                    <a:pt x="7869" y="1187"/>
                    <a:pt x="7869" y="1187"/>
                  </a:cubicBezTo>
                  <a:cubicBezTo>
                    <a:pt x="7869" y="1211"/>
                    <a:pt x="7858" y="1222"/>
                    <a:pt x="7858" y="1246"/>
                  </a:cubicBezTo>
                  <a:cubicBezTo>
                    <a:pt x="7552" y="2150"/>
                    <a:pt x="6331" y="2843"/>
                    <a:pt x="4863" y="2843"/>
                  </a:cubicBezTo>
                  <a:cubicBezTo>
                    <a:pt x="3512" y="2843"/>
                    <a:pt x="2361" y="2256"/>
                    <a:pt x="1950" y="1445"/>
                  </a:cubicBezTo>
                  <a:cubicBezTo>
                    <a:pt x="2021" y="1293"/>
                    <a:pt x="2056" y="1117"/>
                    <a:pt x="2044" y="940"/>
                  </a:cubicBezTo>
                  <a:cubicBezTo>
                    <a:pt x="2009" y="435"/>
                    <a:pt x="1586" y="24"/>
                    <a:pt x="1081" y="1"/>
                  </a:cubicBezTo>
                  <a:cubicBezTo>
                    <a:pt x="1067" y="0"/>
                    <a:pt x="1054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458;p123">
              <a:extLst>
                <a:ext uri="{FF2B5EF4-FFF2-40B4-BE49-F238E27FC236}">
                  <a16:creationId xmlns:a16="http://schemas.microsoft.com/office/drawing/2014/main" id="{9B96264D-82FE-F8C9-AD21-CCF94D1FD900}"/>
                </a:ext>
              </a:extLst>
            </p:cNvPr>
            <p:cNvSpPr/>
            <p:nvPr/>
          </p:nvSpPr>
          <p:spPr>
            <a:xfrm>
              <a:off x="5766366" y="1798111"/>
              <a:ext cx="435125" cy="135690"/>
            </a:xfrm>
            <a:custGeom>
              <a:avLst/>
              <a:gdLst/>
              <a:ahLst/>
              <a:cxnLst/>
              <a:rect l="l" t="t" r="r" b="b"/>
              <a:pathLst>
                <a:path w="11792" h="3677" extrusionOk="0">
                  <a:moveTo>
                    <a:pt x="10747" y="553"/>
                  </a:moveTo>
                  <a:cubicBezTo>
                    <a:pt x="11005" y="553"/>
                    <a:pt x="11217" y="764"/>
                    <a:pt x="11217" y="1023"/>
                  </a:cubicBezTo>
                  <a:cubicBezTo>
                    <a:pt x="11217" y="1281"/>
                    <a:pt x="11005" y="1481"/>
                    <a:pt x="10747" y="1481"/>
                  </a:cubicBezTo>
                  <a:lnTo>
                    <a:pt x="10735" y="1481"/>
                  </a:lnTo>
                  <a:cubicBezTo>
                    <a:pt x="10477" y="1481"/>
                    <a:pt x="10277" y="1269"/>
                    <a:pt x="10277" y="1023"/>
                  </a:cubicBezTo>
                  <a:cubicBezTo>
                    <a:pt x="10277" y="952"/>
                    <a:pt x="10301" y="882"/>
                    <a:pt x="10324" y="823"/>
                  </a:cubicBezTo>
                  <a:cubicBezTo>
                    <a:pt x="10394" y="659"/>
                    <a:pt x="10559" y="553"/>
                    <a:pt x="10747" y="553"/>
                  </a:cubicBezTo>
                  <a:close/>
                  <a:moveTo>
                    <a:pt x="10752" y="0"/>
                  </a:moveTo>
                  <a:cubicBezTo>
                    <a:pt x="10738" y="0"/>
                    <a:pt x="10725" y="0"/>
                    <a:pt x="10712" y="1"/>
                  </a:cubicBezTo>
                  <a:cubicBezTo>
                    <a:pt x="10195" y="24"/>
                    <a:pt x="9784" y="424"/>
                    <a:pt x="9737" y="929"/>
                  </a:cubicBezTo>
                  <a:cubicBezTo>
                    <a:pt x="9725" y="1117"/>
                    <a:pt x="9760" y="1293"/>
                    <a:pt x="9831" y="1445"/>
                  </a:cubicBezTo>
                  <a:cubicBezTo>
                    <a:pt x="9420" y="2256"/>
                    <a:pt x="8280" y="2831"/>
                    <a:pt x="6918" y="2831"/>
                  </a:cubicBezTo>
                  <a:cubicBezTo>
                    <a:pt x="5462" y="2831"/>
                    <a:pt x="4228" y="2150"/>
                    <a:pt x="3935" y="1234"/>
                  </a:cubicBezTo>
                  <a:cubicBezTo>
                    <a:pt x="3923" y="1222"/>
                    <a:pt x="3923" y="1199"/>
                    <a:pt x="3911" y="1187"/>
                  </a:cubicBezTo>
                  <a:cubicBezTo>
                    <a:pt x="3911" y="1175"/>
                    <a:pt x="3911" y="1175"/>
                    <a:pt x="3911" y="1175"/>
                  </a:cubicBezTo>
                  <a:cubicBezTo>
                    <a:pt x="3911" y="1152"/>
                    <a:pt x="3900" y="1140"/>
                    <a:pt x="3900" y="1128"/>
                  </a:cubicBezTo>
                  <a:cubicBezTo>
                    <a:pt x="3900" y="1117"/>
                    <a:pt x="3900" y="1117"/>
                    <a:pt x="3900" y="1105"/>
                  </a:cubicBezTo>
                  <a:cubicBezTo>
                    <a:pt x="3888" y="1093"/>
                    <a:pt x="3888" y="1081"/>
                    <a:pt x="3888" y="1081"/>
                  </a:cubicBezTo>
                  <a:cubicBezTo>
                    <a:pt x="3888" y="1070"/>
                    <a:pt x="3888" y="1058"/>
                    <a:pt x="3876" y="1046"/>
                  </a:cubicBezTo>
                  <a:cubicBezTo>
                    <a:pt x="3876" y="1034"/>
                    <a:pt x="3876" y="1034"/>
                    <a:pt x="3876" y="1023"/>
                  </a:cubicBezTo>
                  <a:cubicBezTo>
                    <a:pt x="3876" y="1011"/>
                    <a:pt x="3876" y="999"/>
                    <a:pt x="3876" y="976"/>
                  </a:cubicBezTo>
                  <a:cubicBezTo>
                    <a:pt x="3864" y="917"/>
                    <a:pt x="3864" y="870"/>
                    <a:pt x="3864" y="811"/>
                  </a:cubicBezTo>
                  <a:lnTo>
                    <a:pt x="3864" y="788"/>
                  </a:lnTo>
                  <a:cubicBezTo>
                    <a:pt x="3864" y="518"/>
                    <a:pt x="3653" y="306"/>
                    <a:pt x="3383" y="306"/>
                  </a:cubicBezTo>
                  <a:lnTo>
                    <a:pt x="0" y="306"/>
                  </a:lnTo>
                  <a:lnTo>
                    <a:pt x="0" y="1281"/>
                  </a:lnTo>
                  <a:lnTo>
                    <a:pt x="3054" y="1281"/>
                  </a:lnTo>
                  <a:cubicBezTo>
                    <a:pt x="3371" y="2643"/>
                    <a:pt x="4980" y="3677"/>
                    <a:pt x="6918" y="3677"/>
                  </a:cubicBezTo>
                  <a:cubicBezTo>
                    <a:pt x="8504" y="3677"/>
                    <a:pt x="9878" y="2984"/>
                    <a:pt x="10488" y="1997"/>
                  </a:cubicBezTo>
                  <a:cubicBezTo>
                    <a:pt x="10579" y="2020"/>
                    <a:pt x="10670" y="2033"/>
                    <a:pt x="10765" y="2033"/>
                  </a:cubicBezTo>
                  <a:cubicBezTo>
                    <a:pt x="10816" y="2033"/>
                    <a:pt x="10869" y="2029"/>
                    <a:pt x="10923" y="2021"/>
                  </a:cubicBezTo>
                  <a:cubicBezTo>
                    <a:pt x="11381" y="1939"/>
                    <a:pt x="11745" y="1539"/>
                    <a:pt x="11757" y="1070"/>
                  </a:cubicBezTo>
                  <a:cubicBezTo>
                    <a:pt x="11791" y="484"/>
                    <a:pt x="11321" y="0"/>
                    <a:pt x="107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459;p123">
              <a:extLst>
                <a:ext uri="{FF2B5EF4-FFF2-40B4-BE49-F238E27FC236}">
                  <a16:creationId xmlns:a16="http://schemas.microsoft.com/office/drawing/2014/main" id="{6C5FD8EB-716F-0F9E-32E4-FC8D661EE5B1}"/>
                </a:ext>
              </a:extLst>
            </p:cNvPr>
            <p:cNvSpPr/>
            <p:nvPr/>
          </p:nvSpPr>
          <p:spPr>
            <a:xfrm>
              <a:off x="5757694" y="1691057"/>
              <a:ext cx="54649" cy="263558"/>
            </a:xfrm>
            <a:custGeom>
              <a:avLst/>
              <a:gdLst/>
              <a:ahLst/>
              <a:cxnLst/>
              <a:rect l="l" t="t" r="r" b="b"/>
              <a:pathLst>
                <a:path w="1481" h="7142" extrusionOk="0">
                  <a:moveTo>
                    <a:pt x="0" y="1"/>
                  </a:moveTo>
                  <a:lnTo>
                    <a:pt x="0" y="7142"/>
                  </a:lnTo>
                  <a:lnTo>
                    <a:pt x="1480" y="7142"/>
                  </a:lnTo>
                  <a:lnTo>
                    <a:pt x="14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60;p123">
              <a:extLst>
                <a:ext uri="{FF2B5EF4-FFF2-40B4-BE49-F238E27FC236}">
                  <a16:creationId xmlns:a16="http://schemas.microsoft.com/office/drawing/2014/main" id="{1B8F774E-771E-9D06-FFE1-2FFCE943931F}"/>
                </a:ext>
              </a:extLst>
            </p:cNvPr>
            <p:cNvSpPr/>
            <p:nvPr/>
          </p:nvSpPr>
          <p:spPr>
            <a:xfrm>
              <a:off x="5732764" y="1773825"/>
              <a:ext cx="104907" cy="104951"/>
            </a:xfrm>
            <a:custGeom>
              <a:avLst/>
              <a:gdLst/>
              <a:ahLst/>
              <a:cxnLst/>
              <a:rect l="l" t="t" r="r" b="b"/>
              <a:pathLst>
                <a:path w="2843" h="2844" extrusionOk="0">
                  <a:moveTo>
                    <a:pt x="1421" y="1"/>
                  </a:moveTo>
                  <a:cubicBezTo>
                    <a:pt x="634" y="1"/>
                    <a:pt x="0" y="635"/>
                    <a:pt x="0" y="1422"/>
                  </a:cubicBezTo>
                  <a:cubicBezTo>
                    <a:pt x="0" y="2197"/>
                    <a:pt x="634" y="2843"/>
                    <a:pt x="1421" y="2843"/>
                  </a:cubicBezTo>
                  <a:cubicBezTo>
                    <a:pt x="2208" y="2843"/>
                    <a:pt x="2842" y="2197"/>
                    <a:pt x="2842" y="1422"/>
                  </a:cubicBezTo>
                  <a:cubicBezTo>
                    <a:pt x="2842" y="635"/>
                    <a:pt x="2208" y="1"/>
                    <a:pt x="1421" y="1"/>
                  </a:cubicBezTo>
                  <a:close/>
                </a:path>
              </a:pathLst>
            </a:custGeom>
            <a:solidFill>
              <a:srgbClr val="EAA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61;p123">
              <a:extLst>
                <a:ext uri="{FF2B5EF4-FFF2-40B4-BE49-F238E27FC236}">
                  <a16:creationId xmlns:a16="http://schemas.microsoft.com/office/drawing/2014/main" id="{A06C5FD4-1000-0A00-FB44-FDC8AA400C4F}"/>
                </a:ext>
              </a:extLst>
            </p:cNvPr>
            <p:cNvSpPr/>
            <p:nvPr/>
          </p:nvSpPr>
          <p:spPr>
            <a:xfrm>
              <a:off x="5732564" y="1691057"/>
              <a:ext cx="104907" cy="35574"/>
            </a:xfrm>
            <a:custGeom>
              <a:avLst/>
              <a:gdLst/>
              <a:ahLst/>
              <a:cxnLst/>
              <a:rect l="l" t="t" r="r" b="b"/>
              <a:pathLst>
                <a:path w="2843" h="964" extrusionOk="0">
                  <a:moveTo>
                    <a:pt x="0" y="1"/>
                  </a:moveTo>
                  <a:lnTo>
                    <a:pt x="0" y="964"/>
                  </a:lnTo>
                  <a:lnTo>
                    <a:pt x="2842" y="964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62;p123">
              <a:extLst>
                <a:ext uri="{FF2B5EF4-FFF2-40B4-BE49-F238E27FC236}">
                  <a16:creationId xmlns:a16="http://schemas.microsoft.com/office/drawing/2014/main" id="{94B82631-F22A-B359-5F2B-773BF589D1BC}"/>
                </a:ext>
              </a:extLst>
            </p:cNvPr>
            <p:cNvSpPr/>
            <p:nvPr/>
          </p:nvSpPr>
          <p:spPr>
            <a:xfrm>
              <a:off x="5734705" y="1951107"/>
              <a:ext cx="100589" cy="32548"/>
            </a:xfrm>
            <a:custGeom>
              <a:avLst/>
              <a:gdLst/>
              <a:ahLst/>
              <a:cxnLst/>
              <a:rect l="l" t="t" r="r" b="b"/>
              <a:pathLst>
                <a:path w="2726" h="882" extrusionOk="0">
                  <a:moveTo>
                    <a:pt x="1" y="1"/>
                  </a:moveTo>
                  <a:lnTo>
                    <a:pt x="1" y="882"/>
                  </a:lnTo>
                  <a:lnTo>
                    <a:pt x="2726" y="882"/>
                  </a:lnTo>
                  <a:lnTo>
                    <a:pt x="27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63;p123">
              <a:extLst>
                <a:ext uri="{FF2B5EF4-FFF2-40B4-BE49-F238E27FC236}">
                  <a16:creationId xmlns:a16="http://schemas.microsoft.com/office/drawing/2014/main" id="{AE3246C8-72CA-9C28-8C83-A09392C7AC64}"/>
                </a:ext>
              </a:extLst>
            </p:cNvPr>
            <p:cNvSpPr/>
            <p:nvPr/>
          </p:nvSpPr>
          <p:spPr>
            <a:xfrm>
              <a:off x="5734705" y="2083734"/>
              <a:ext cx="100589" cy="32548"/>
            </a:xfrm>
            <a:custGeom>
              <a:avLst/>
              <a:gdLst/>
              <a:ahLst/>
              <a:cxnLst/>
              <a:rect l="l" t="t" r="r" b="b"/>
              <a:pathLst>
                <a:path w="2726" h="882" extrusionOk="0">
                  <a:moveTo>
                    <a:pt x="1" y="1"/>
                  </a:moveTo>
                  <a:lnTo>
                    <a:pt x="1" y="881"/>
                  </a:lnTo>
                  <a:lnTo>
                    <a:pt x="2726" y="881"/>
                  </a:lnTo>
                  <a:lnTo>
                    <a:pt x="27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464;p123">
              <a:extLst>
                <a:ext uri="{FF2B5EF4-FFF2-40B4-BE49-F238E27FC236}">
                  <a16:creationId xmlns:a16="http://schemas.microsoft.com/office/drawing/2014/main" id="{6EE14163-C17B-AB3A-EEFD-9AFCC4FCAE89}"/>
                </a:ext>
              </a:extLst>
            </p:cNvPr>
            <p:cNvSpPr/>
            <p:nvPr/>
          </p:nvSpPr>
          <p:spPr>
            <a:xfrm>
              <a:off x="5734705" y="2296550"/>
              <a:ext cx="100589" cy="32548"/>
            </a:xfrm>
            <a:custGeom>
              <a:avLst/>
              <a:gdLst/>
              <a:ahLst/>
              <a:cxnLst/>
              <a:rect l="l" t="t" r="r" b="b"/>
              <a:pathLst>
                <a:path w="2726" h="882" extrusionOk="0">
                  <a:moveTo>
                    <a:pt x="1" y="0"/>
                  </a:moveTo>
                  <a:lnTo>
                    <a:pt x="1" y="881"/>
                  </a:lnTo>
                  <a:lnTo>
                    <a:pt x="2726" y="881"/>
                  </a:lnTo>
                  <a:lnTo>
                    <a:pt x="2726" y="0"/>
                  </a:lnTo>
                  <a:close/>
                </a:path>
              </a:pathLst>
            </a:custGeom>
            <a:solidFill>
              <a:srgbClr val="FFC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465;p123">
              <a:extLst>
                <a:ext uri="{FF2B5EF4-FFF2-40B4-BE49-F238E27FC236}">
                  <a16:creationId xmlns:a16="http://schemas.microsoft.com/office/drawing/2014/main" id="{AF174173-384E-EF3B-3945-ADCE0C878FE2}"/>
                </a:ext>
              </a:extLst>
            </p:cNvPr>
            <p:cNvSpPr/>
            <p:nvPr/>
          </p:nvSpPr>
          <p:spPr>
            <a:xfrm>
              <a:off x="5631564" y="2435671"/>
              <a:ext cx="306897" cy="45538"/>
            </a:xfrm>
            <a:custGeom>
              <a:avLst/>
              <a:gdLst/>
              <a:ahLst/>
              <a:cxnLst/>
              <a:rect l="l" t="t" r="r" b="b"/>
              <a:pathLst>
                <a:path w="8317" h="1234" extrusionOk="0">
                  <a:moveTo>
                    <a:pt x="1" y="0"/>
                  </a:moveTo>
                  <a:lnTo>
                    <a:pt x="1" y="1234"/>
                  </a:lnTo>
                  <a:lnTo>
                    <a:pt x="8316" y="1234"/>
                  </a:lnTo>
                  <a:lnTo>
                    <a:pt x="8316" y="0"/>
                  </a:lnTo>
                  <a:close/>
                </a:path>
              </a:pathLst>
            </a:custGeom>
            <a:solidFill>
              <a:srgbClr val="683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466;p123">
              <a:extLst>
                <a:ext uri="{FF2B5EF4-FFF2-40B4-BE49-F238E27FC236}">
                  <a16:creationId xmlns:a16="http://schemas.microsoft.com/office/drawing/2014/main" id="{202A2DA1-8E95-C0DA-A570-1D7F490E966E}"/>
                </a:ext>
              </a:extLst>
            </p:cNvPr>
            <p:cNvSpPr/>
            <p:nvPr/>
          </p:nvSpPr>
          <p:spPr>
            <a:xfrm>
              <a:off x="5570455" y="2481172"/>
              <a:ext cx="429110" cy="45095"/>
            </a:xfrm>
            <a:custGeom>
              <a:avLst/>
              <a:gdLst/>
              <a:ahLst/>
              <a:cxnLst/>
              <a:rect l="l" t="t" r="r" b="b"/>
              <a:pathLst>
                <a:path w="11629" h="1222" extrusionOk="0">
                  <a:moveTo>
                    <a:pt x="1" y="1"/>
                  </a:moveTo>
                  <a:lnTo>
                    <a:pt x="1" y="1222"/>
                  </a:lnTo>
                  <a:lnTo>
                    <a:pt x="11628" y="1222"/>
                  </a:lnTo>
                  <a:lnTo>
                    <a:pt x="11628" y="1"/>
                  </a:lnTo>
                  <a:close/>
                </a:path>
              </a:pathLst>
            </a:custGeom>
            <a:solidFill>
              <a:srgbClr val="EAA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467;p123">
              <a:extLst>
                <a:ext uri="{FF2B5EF4-FFF2-40B4-BE49-F238E27FC236}">
                  <a16:creationId xmlns:a16="http://schemas.microsoft.com/office/drawing/2014/main" id="{B2D6AF21-ED24-9B50-A214-7097555B0465}"/>
                </a:ext>
              </a:extLst>
            </p:cNvPr>
            <p:cNvSpPr/>
            <p:nvPr/>
          </p:nvSpPr>
          <p:spPr>
            <a:xfrm>
              <a:off x="5302179" y="2739930"/>
              <a:ext cx="188559" cy="697383"/>
            </a:xfrm>
            <a:custGeom>
              <a:avLst/>
              <a:gdLst/>
              <a:ahLst/>
              <a:cxnLst/>
              <a:rect l="l" t="t" r="r" b="b"/>
              <a:pathLst>
                <a:path w="5110" h="18898" extrusionOk="0">
                  <a:moveTo>
                    <a:pt x="1" y="0"/>
                  </a:moveTo>
                  <a:lnTo>
                    <a:pt x="1" y="18897"/>
                  </a:lnTo>
                  <a:lnTo>
                    <a:pt x="5110" y="18897"/>
                  </a:lnTo>
                  <a:lnTo>
                    <a:pt x="51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468;p123">
              <a:extLst>
                <a:ext uri="{FF2B5EF4-FFF2-40B4-BE49-F238E27FC236}">
                  <a16:creationId xmlns:a16="http://schemas.microsoft.com/office/drawing/2014/main" id="{46562D3A-6A66-0608-F400-B1E2C296706F}"/>
                </a:ext>
              </a:extLst>
            </p:cNvPr>
            <p:cNvSpPr/>
            <p:nvPr/>
          </p:nvSpPr>
          <p:spPr>
            <a:xfrm>
              <a:off x="5319080" y="2739930"/>
              <a:ext cx="20000" cy="714728"/>
            </a:xfrm>
            <a:custGeom>
              <a:avLst/>
              <a:gdLst/>
              <a:ahLst/>
              <a:cxnLst/>
              <a:rect l="l" t="t" r="r" b="b"/>
              <a:pathLst>
                <a:path w="542" h="19368" extrusionOk="0">
                  <a:moveTo>
                    <a:pt x="1" y="0"/>
                  </a:moveTo>
                  <a:lnTo>
                    <a:pt x="1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469;p123">
              <a:extLst>
                <a:ext uri="{FF2B5EF4-FFF2-40B4-BE49-F238E27FC236}">
                  <a16:creationId xmlns:a16="http://schemas.microsoft.com/office/drawing/2014/main" id="{1BF49D25-219D-D022-DAA7-174EA600A4EA}"/>
                </a:ext>
              </a:extLst>
            </p:cNvPr>
            <p:cNvSpPr/>
            <p:nvPr/>
          </p:nvSpPr>
          <p:spPr>
            <a:xfrm>
              <a:off x="5364174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0" y="0"/>
                  </a:moveTo>
                  <a:lnTo>
                    <a:pt x="0" y="19367"/>
                  </a:lnTo>
                  <a:lnTo>
                    <a:pt x="540" y="19367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470;p123">
              <a:extLst>
                <a:ext uri="{FF2B5EF4-FFF2-40B4-BE49-F238E27FC236}">
                  <a16:creationId xmlns:a16="http://schemas.microsoft.com/office/drawing/2014/main" id="{30D5F06F-8C2C-2B05-BFF7-0F3DF6B990E2}"/>
                </a:ext>
              </a:extLst>
            </p:cNvPr>
            <p:cNvSpPr/>
            <p:nvPr/>
          </p:nvSpPr>
          <p:spPr>
            <a:xfrm>
              <a:off x="5409231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1" y="0"/>
                  </a:moveTo>
                  <a:lnTo>
                    <a:pt x="1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471;p123">
              <a:extLst>
                <a:ext uri="{FF2B5EF4-FFF2-40B4-BE49-F238E27FC236}">
                  <a16:creationId xmlns:a16="http://schemas.microsoft.com/office/drawing/2014/main" id="{EDB78FC6-E838-F03D-CED6-8636FFE0EC1A}"/>
                </a:ext>
              </a:extLst>
            </p:cNvPr>
            <p:cNvSpPr/>
            <p:nvPr/>
          </p:nvSpPr>
          <p:spPr>
            <a:xfrm>
              <a:off x="5454325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0" y="0"/>
                  </a:moveTo>
                  <a:lnTo>
                    <a:pt x="0" y="19367"/>
                  </a:lnTo>
                  <a:lnTo>
                    <a:pt x="540" y="19367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472;p123">
              <a:extLst>
                <a:ext uri="{FF2B5EF4-FFF2-40B4-BE49-F238E27FC236}">
                  <a16:creationId xmlns:a16="http://schemas.microsoft.com/office/drawing/2014/main" id="{BFFB3DBC-B1B3-7AF4-B187-3DB0BF29E8BD}"/>
                </a:ext>
              </a:extLst>
            </p:cNvPr>
            <p:cNvSpPr/>
            <p:nvPr/>
          </p:nvSpPr>
          <p:spPr>
            <a:xfrm>
              <a:off x="5284429" y="3436830"/>
              <a:ext cx="224094" cy="71554"/>
            </a:xfrm>
            <a:custGeom>
              <a:avLst/>
              <a:gdLst/>
              <a:ahLst/>
              <a:cxnLst/>
              <a:rect l="l" t="t" r="r" b="b"/>
              <a:pathLst>
                <a:path w="6073" h="1939" extrusionOk="0">
                  <a:moveTo>
                    <a:pt x="106" y="1"/>
                  </a:moveTo>
                  <a:cubicBezTo>
                    <a:pt x="59" y="1"/>
                    <a:pt x="0" y="59"/>
                    <a:pt x="0" y="106"/>
                  </a:cubicBezTo>
                  <a:lnTo>
                    <a:pt x="0" y="1833"/>
                  </a:lnTo>
                  <a:cubicBezTo>
                    <a:pt x="0" y="1892"/>
                    <a:pt x="59" y="1939"/>
                    <a:pt x="106" y="1939"/>
                  </a:cubicBezTo>
                  <a:lnTo>
                    <a:pt x="5967" y="1939"/>
                  </a:lnTo>
                  <a:cubicBezTo>
                    <a:pt x="6025" y="1939"/>
                    <a:pt x="6072" y="1892"/>
                    <a:pt x="6072" y="1833"/>
                  </a:cubicBezTo>
                  <a:lnTo>
                    <a:pt x="6072" y="106"/>
                  </a:lnTo>
                  <a:cubicBezTo>
                    <a:pt x="6072" y="59"/>
                    <a:pt x="6025" y="1"/>
                    <a:pt x="5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473;p123">
              <a:extLst>
                <a:ext uri="{FF2B5EF4-FFF2-40B4-BE49-F238E27FC236}">
                  <a16:creationId xmlns:a16="http://schemas.microsoft.com/office/drawing/2014/main" id="{545F08B8-683F-2355-D03B-BB1A03736781}"/>
                </a:ext>
              </a:extLst>
            </p:cNvPr>
            <p:cNvSpPr/>
            <p:nvPr/>
          </p:nvSpPr>
          <p:spPr>
            <a:xfrm>
              <a:off x="5264908" y="3471518"/>
              <a:ext cx="263540" cy="36866"/>
            </a:xfrm>
            <a:custGeom>
              <a:avLst/>
              <a:gdLst/>
              <a:ahLst/>
              <a:cxnLst/>
              <a:rect l="l" t="t" r="r" b="b"/>
              <a:pathLst>
                <a:path w="7142" h="999" extrusionOk="0">
                  <a:moveTo>
                    <a:pt x="106" y="0"/>
                  </a:moveTo>
                  <a:cubicBezTo>
                    <a:pt x="48" y="0"/>
                    <a:pt x="1" y="47"/>
                    <a:pt x="1" y="106"/>
                  </a:cubicBezTo>
                  <a:lnTo>
                    <a:pt x="1" y="893"/>
                  </a:lnTo>
                  <a:cubicBezTo>
                    <a:pt x="1" y="952"/>
                    <a:pt x="48" y="999"/>
                    <a:pt x="106" y="999"/>
                  </a:cubicBezTo>
                  <a:lnTo>
                    <a:pt x="7036" y="999"/>
                  </a:lnTo>
                  <a:cubicBezTo>
                    <a:pt x="7094" y="999"/>
                    <a:pt x="7141" y="952"/>
                    <a:pt x="7141" y="893"/>
                  </a:cubicBezTo>
                  <a:lnTo>
                    <a:pt x="7141" y="106"/>
                  </a:lnTo>
                  <a:cubicBezTo>
                    <a:pt x="7141" y="47"/>
                    <a:pt x="7094" y="0"/>
                    <a:pt x="7036" y="0"/>
                  </a:cubicBezTo>
                  <a:close/>
                </a:path>
              </a:pathLst>
            </a:custGeom>
            <a:solidFill>
              <a:srgbClr val="B2A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74;p123">
              <a:extLst>
                <a:ext uri="{FF2B5EF4-FFF2-40B4-BE49-F238E27FC236}">
                  <a16:creationId xmlns:a16="http://schemas.microsoft.com/office/drawing/2014/main" id="{1F3E7057-AD86-2D01-F2F0-98EE4D0DB16D}"/>
                </a:ext>
              </a:extLst>
            </p:cNvPr>
            <p:cNvSpPr/>
            <p:nvPr/>
          </p:nvSpPr>
          <p:spPr>
            <a:xfrm>
              <a:off x="6079294" y="2739930"/>
              <a:ext cx="188116" cy="697383"/>
            </a:xfrm>
            <a:custGeom>
              <a:avLst/>
              <a:gdLst/>
              <a:ahLst/>
              <a:cxnLst/>
              <a:rect l="l" t="t" r="r" b="b"/>
              <a:pathLst>
                <a:path w="5098" h="18898" extrusionOk="0">
                  <a:moveTo>
                    <a:pt x="0" y="0"/>
                  </a:moveTo>
                  <a:lnTo>
                    <a:pt x="0" y="18897"/>
                  </a:lnTo>
                  <a:lnTo>
                    <a:pt x="5097" y="18897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75;p123">
              <a:extLst>
                <a:ext uri="{FF2B5EF4-FFF2-40B4-BE49-F238E27FC236}">
                  <a16:creationId xmlns:a16="http://schemas.microsoft.com/office/drawing/2014/main" id="{2D3D0953-08B1-ACEC-9448-F12D0184E3B5}"/>
                </a:ext>
              </a:extLst>
            </p:cNvPr>
            <p:cNvSpPr/>
            <p:nvPr/>
          </p:nvSpPr>
          <p:spPr>
            <a:xfrm>
              <a:off x="6095752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0" y="0"/>
                  </a:moveTo>
                  <a:lnTo>
                    <a:pt x="0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476;p123">
              <a:extLst>
                <a:ext uri="{FF2B5EF4-FFF2-40B4-BE49-F238E27FC236}">
                  <a16:creationId xmlns:a16="http://schemas.microsoft.com/office/drawing/2014/main" id="{577A093C-D07F-D042-5083-C1155F9A19D5}"/>
                </a:ext>
              </a:extLst>
            </p:cNvPr>
            <p:cNvSpPr/>
            <p:nvPr/>
          </p:nvSpPr>
          <p:spPr>
            <a:xfrm>
              <a:off x="6140809" y="2739930"/>
              <a:ext cx="20000" cy="714728"/>
            </a:xfrm>
            <a:custGeom>
              <a:avLst/>
              <a:gdLst/>
              <a:ahLst/>
              <a:cxnLst/>
              <a:rect l="l" t="t" r="r" b="b"/>
              <a:pathLst>
                <a:path w="542" h="19368" extrusionOk="0">
                  <a:moveTo>
                    <a:pt x="1" y="0"/>
                  </a:moveTo>
                  <a:lnTo>
                    <a:pt x="1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477;p123">
              <a:extLst>
                <a:ext uri="{FF2B5EF4-FFF2-40B4-BE49-F238E27FC236}">
                  <a16:creationId xmlns:a16="http://schemas.microsoft.com/office/drawing/2014/main" id="{B1DF1E8B-CB11-6DD1-83FF-EFF748034ACD}"/>
                </a:ext>
              </a:extLst>
            </p:cNvPr>
            <p:cNvSpPr/>
            <p:nvPr/>
          </p:nvSpPr>
          <p:spPr>
            <a:xfrm>
              <a:off x="6185903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0" y="0"/>
                  </a:moveTo>
                  <a:lnTo>
                    <a:pt x="0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478;p123">
              <a:extLst>
                <a:ext uri="{FF2B5EF4-FFF2-40B4-BE49-F238E27FC236}">
                  <a16:creationId xmlns:a16="http://schemas.microsoft.com/office/drawing/2014/main" id="{13896C81-B1C2-A2AF-E052-9177619630FC}"/>
                </a:ext>
              </a:extLst>
            </p:cNvPr>
            <p:cNvSpPr/>
            <p:nvPr/>
          </p:nvSpPr>
          <p:spPr>
            <a:xfrm>
              <a:off x="6230960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1" y="0"/>
                  </a:moveTo>
                  <a:lnTo>
                    <a:pt x="1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479;p123">
              <a:extLst>
                <a:ext uri="{FF2B5EF4-FFF2-40B4-BE49-F238E27FC236}">
                  <a16:creationId xmlns:a16="http://schemas.microsoft.com/office/drawing/2014/main" id="{35E5A899-FBE0-BDA0-5725-EA90840E6234}"/>
                </a:ext>
              </a:extLst>
            </p:cNvPr>
            <p:cNvSpPr/>
            <p:nvPr/>
          </p:nvSpPr>
          <p:spPr>
            <a:xfrm>
              <a:off x="6061507" y="3436830"/>
              <a:ext cx="224094" cy="71554"/>
            </a:xfrm>
            <a:custGeom>
              <a:avLst/>
              <a:gdLst/>
              <a:ahLst/>
              <a:cxnLst/>
              <a:rect l="l" t="t" r="r" b="b"/>
              <a:pathLst>
                <a:path w="6073" h="1939" extrusionOk="0">
                  <a:moveTo>
                    <a:pt x="106" y="1"/>
                  </a:moveTo>
                  <a:cubicBezTo>
                    <a:pt x="48" y="1"/>
                    <a:pt x="1" y="59"/>
                    <a:pt x="1" y="106"/>
                  </a:cubicBezTo>
                  <a:lnTo>
                    <a:pt x="1" y="1833"/>
                  </a:lnTo>
                  <a:cubicBezTo>
                    <a:pt x="1" y="1892"/>
                    <a:pt x="48" y="1939"/>
                    <a:pt x="106" y="1939"/>
                  </a:cubicBezTo>
                  <a:lnTo>
                    <a:pt x="5967" y="1939"/>
                  </a:lnTo>
                  <a:cubicBezTo>
                    <a:pt x="6014" y="1939"/>
                    <a:pt x="6073" y="1892"/>
                    <a:pt x="6073" y="1833"/>
                  </a:cubicBezTo>
                  <a:lnTo>
                    <a:pt x="6073" y="106"/>
                  </a:lnTo>
                  <a:cubicBezTo>
                    <a:pt x="6073" y="59"/>
                    <a:pt x="6014" y="1"/>
                    <a:pt x="5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480;p123">
              <a:extLst>
                <a:ext uri="{FF2B5EF4-FFF2-40B4-BE49-F238E27FC236}">
                  <a16:creationId xmlns:a16="http://schemas.microsoft.com/office/drawing/2014/main" id="{0BF8A2D2-09DB-B01E-4F20-AA63E5476DC5}"/>
                </a:ext>
              </a:extLst>
            </p:cNvPr>
            <p:cNvSpPr/>
            <p:nvPr/>
          </p:nvSpPr>
          <p:spPr>
            <a:xfrm>
              <a:off x="6041580" y="3471518"/>
              <a:ext cx="263540" cy="36866"/>
            </a:xfrm>
            <a:custGeom>
              <a:avLst/>
              <a:gdLst/>
              <a:ahLst/>
              <a:cxnLst/>
              <a:rect l="l" t="t" r="r" b="b"/>
              <a:pathLst>
                <a:path w="7142" h="999" extrusionOk="0">
                  <a:moveTo>
                    <a:pt x="106" y="0"/>
                  </a:moveTo>
                  <a:cubicBezTo>
                    <a:pt x="47" y="0"/>
                    <a:pt x="0" y="47"/>
                    <a:pt x="0" y="106"/>
                  </a:cubicBezTo>
                  <a:lnTo>
                    <a:pt x="0" y="893"/>
                  </a:lnTo>
                  <a:cubicBezTo>
                    <a:pt x="0" y="952"/>
                    <a:pt x="47" y="999"/>
                    <a:pt x="106" y="999"/>
                  </a:cubicBezTo>
                  <a:lnTo>
                    <a:pt x="7035" y="999"/>
                  </a:lnTo>
                  <a:cubicBezTo>
                    <a:pt x="7094" y="999"/>
                    <a:pt x="7141" y="952"/>
                    <a:pt x="7141" y="893"/>
                  </a:cubicBezTo>
                  <a:lnTo>
                    <a:pt x="7141" y="106"/>
                  </a:lnTo>
                  <a:cubicBezTo>
                    <a:pt x="7141" y="47"/>
                    <a:pt x="7094" y="0"/>
                    <a:pt x="7035" y="0"/>
                  </a:cubicBezTo>
                  <a:close/>
                </a:path>
              </a:pathLst>
            </a:custGeom>
            <a:solidFill>
              <a:srgbClr val="B2A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481;p123">
              <a:extLst>
                <a:ext uri="{FF2B5EF4-FFF2-40B4-BE49-F238E27FC236}">
                  <a16:creationId xmlns:a16="http://schemas.microsoft.com/office/drawing/2014/main" id="{C7EC381E-9E59-5FC2-87F1-5BF516D19B64}"/>
                </a:ext>
              </a:extLst>
            </p:cNvPr>
            <p:cNvSpPr/>
            <p:nvPr/>
          </p:nvSpPr>
          <p:spPr>
            <a:xfrm>
              <a:off x="5690939" y="2739930"/>
              <a:ext cx="188116" cy="697383"/>
            </a:xfrm>
            <a:custGeom>
              <a:avLst/>
              <a:gdLst/>
              <a:ahLst/>
              <a:cxnLst/>
              <a:rect l="l" t="t" r="r" b="b"/>
              <a:pathLst>
                <a:path w="5098" h="18898" extrusionOk="0">
                  <a:moveTo>
                    <a:pt x="1" y="0"/>
                  </a:moveTo>
                  <a:lnTo>
                    <a:pt x="1" y="18897"/>
                  </a:lnTo>
                  <a:lnTo>
                    <a:pt x="5098" y="18897"/>
                  </a:lnTo>
                  <a:lnTo>
                    <a:pt x="5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82;p123">
              <a:extLst>
                <a:ext uri="{FF2B5EF4-FFF2-40B4-BE49-F238E27FC236}">
                  <a16:creationId xmlns:a16="http://schemas.microsoft.com/office/drawing/2014/main" id="{F457E39D-B9CD-9BC1-9C07-71795D7624E7}"/>
                </a:ext>
              </a:extLst>
            </p:cNvPr>
            <p:cNvSpPr/>
            <p:nvPr/>
          </p:nvSpPr>
          <p:spPr>
            <a:xfrm>
              <a:off x="5707434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0" y="0"/>
                  </a:moveTo>
                  <a:lnTo>
                    <a:pt x="0" y="19367"/>
                  </a:lnTo>
                  <a:lnTo>
                    <a:pt x="540" y="19367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483;p123">
              <a:extLst>
                <a:ext uri="{FF2B5EF4-FFF2-40B4-BE49-F238E27FC236}">
                  <a16:creationId xmlns:a16="http://schemas.microsoft.com/office/drawing/2014/main" id="{EF34BD16-7438-BBEF-AD20-4684C3BB8882}"/>
                </a:ext>
              </a:extLst>
            </p:cNvPr>
            <p:cNvSpPr/>
            <p:nvPr/>
          </p:nvSpPr>
          <p:spPr>
            <a:xfrm>
              <a:off x="5752491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1" y="0"/>
                  </a:moveTo>
                  <a:lnTo>
                    <a:pt x="1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484;p123">
              <a:extLst>
                <a:ext uri="{FF2B5EF4-FFF2-40B4-BE49-F238E27FC236}">
                  <a16:creationId xmlns:a16="http://schemas.microsoft.com/office/drawing/2014/main" id="{66EA122E-8E7A-E917-40FA-9F9564D31911}"/>
                </a:ext>
              </a:extLst>
            </p:cNvPr>
            <p:cNvSpPr/>
            <p:nvPr/>
          </p:nvSpPr>
          <p:spPr>
            <a:xfrm>
              <a:off x="5797548" y="2739930"/>
              <a:ext cx="20000" cy="714728"/>
            </a:xfrm>
            <a:custGeom>
              <a:avLst/>
              <a:gdLst/>
              <a:ahLst/>
              <a:cxnLst/>
              <a:rect l="l" t="t" r="r" b="b"/>
              <a:pathLst>
                <a:path w="542" h="19368" extrusionOk="0">
                  <a:moveTo>
                    <a:pt x="1" y="0"/>
                  </a:moveTo>
                  <a:lnTo>
                    <a:pt x="1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485;p123">
              <a:extLst>
                <a:ext uri="{FF2B5EF4-FFF2-40B4-BE49-F238E27FC236}">
                  <a16:creationId xmlns:a16="http://schemas.microsoft.com/office/drawing/2014/main" id="{5627BC36-3B4A-3B55-DA28-7D060A986EB3}"/>
                </a:ext>
              </a:extLst>
            </p:cNvPr>
            <p:cNvSpPr/>
            <p:nvPr/>
          </p:nvSpPr>
          <p:spPr>
            <a:xfrm>
              <a:off x="5842642" y="2739930"/>
              <a:ext cx="19963" cy="714728"/>
            </a:xfrm>
            <a:custGeom>
              <a:avLst/>
              <a:gdLst/>
              <a:ahLst/>
              <a:cxnLst/>
              <a:rect l="l" t="t" r="r" b="b"/>
              <a:pathLst>
                <a:path w="541" h="19368" extrusionOk="0">
                  <a:moveTo>
                    <a:pt x="0" y="0"/>
                  </a:moveTo>
                  <a:lnTo>
                    <a:pt x="0" y="19367"/>
                  </a:lnTo>
                  <a:lnTo>
                    <a:pt x="541" y="1936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486;p123">
              <a:extLst>
                <a:ext uri="{FF2B5EF4-FFF2-40B4-BE49-F238E27FC236}">
                  <a16:creationId xmlns:a16="http://schemas.microsoft.com/office/drawing/2014/main" id="{A217C1D6-7F2A-7F90-54CA-F824E017F814}"/>
                </a:ext>
              </a:extLst>
            </p:cNvPr>
            <p:cNvSpPr/>
            <p:nvPr/>
          </p:nvSpPr>
          <p:spPr>
            <a:xfrm>
              <a:off x="5673189" y="3436830"/>
              <a:ext cx="224094" cy="71554"/>
            </a:xfrm>
            <a:custGeom>
              <a:avLst/>
              <a:gdLst/>
              <a:ahLst/>
              <a:cxnLst/>
              <a:rect l="l" t="t" r="r" b="b"/>
              <a:pathLst>
                <a:path w="6073" h="1939" extrusionOk="0">
                  <a:moveTo>
                    <a:pt x="106" y="1"/>
                  </a:moveTo>
                  <a:cubicBezTo>
                    <a:pt x="47" y="1"/>
                    <a:pt x="0" y="59"/>
                    <a:pt x="0" y="106"/>
                  </a:cubicBezTo>
                  <a:lnTo>
                    <a:pt x="0" y="1833"/>
                  </a:lnTo>
                  <a:cubicBezTo>
                    <a:pt x="0" y="1892"/>
                    <a:pt x="47" y="1939"/>
                    <a:pt x="106" y="1939"/>
                  </a:cubicBezTo>
                  <a:lnTo>
                    <a:pt x="5967" y="1939"/>
                  </a:lnTo>
                  <a:cubicBezTo>
                    <a:pt x="6014" y="1939"/>
                    <a:pt x="6072" y="1892"/>
                    <a:pt x="6072" y="1833"/>
                  </a:cubicBezTo>
                  <a:lnTo>
                    <a:pt x="6072" y="106"/>
                  </a:lnTo>
                  <a:cubicBezTo>
                    <a:pt x="6072" y="59"/>
                    <a:pt x="6014" y="1"/>
                    <a:pt x="5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487;p123">
              <a:extLst>
                <a:ext uri="{FF2B5EF4-FFF2-40B4-BE49-F238E27FC236}">
                  <a16:creationId xmlns:a16="http://schemas.microsoft.com/office/drawing/2014/main" id="{FA141E62-4938-CA99-334F-88D9C2A9AC36}"/>
                </a:ext>
              </a:extLst>
            </p:cNvPr>
            <p:cNvSpPr/>
            <p:nvPr/>
          </p:nvSpPr>
          <p:spPr>
            <a:xfrm>
              <a:off x="5653226" y="3471518"/>
              <a:ext cx="263540" cy="36866"/>
            </a:xfrm>
            <a:custGeom>
              <a:avLst/>
              <a:gdLst/>
              <a:ahLst/>
              <a:cxnLst/>
              <a:rect l="l" t="t" r="r" b="b"/>
              <a:pathLst>
                <a:path w="7142" h="999" extrusionOk="0">
                  <a:moveTo>
                    <a:pt x="107" y="0"/>
                  </a:moveTo>
                  <a:cubicBezTo>
                    <a:pt x="48" y="0"/>
                    <a:pt x="1" y="47"/>
                    <a:pt x="1" y="106"/>
                  </a:cubicBezTo>
                  <a:lnTo>
                    <a:pt x="1" y="893"/>
                  </a:lnTo>
                  <a:cubicBezTo>
                    <a:pt x="1" y="952"/>
                    <a:pt x="48" y="999"/>
                    <a:pt x="107" y="999"/>
                  </a:cubicBezTo>
                  <a:lnTo>
                    <a:pt x="7036" y="999"/>
                  </a:lnTo>
                  <a:cubicBezTo>
                    <a:pt x="7095" y="999"/>
                    <a:pt x="7142" y="952"/>
                    <a:pt x="7142" y="893"/>
                  </a:cubicBezTo>
                  <a:lnTo>
                    <a:pt x="7142" y="106"/>
                  </a:lnTo>
                  <a:cubicBezTo>
                    <a:pt x="7142" y="47"/>
                    <a:pt x="7095" y="0"/>
                    <a:pt x="7036" y="0"/>
                  </a:cubicBezTo>
                  <a:close/>
                </a:path>
              </a:pathLst>
            </a:custGeom>
            <a:solidFill>
              <a:srgbClr val="B2A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488;p123">
              <a:extLst>
                <a:ext uri="{FF2B5EF4-FFF2-40B4-BE49-F238E27FC236}">
                  <a16:creationId xmlns:a16="http://schemas.microsoft.com/office/drawing/2014/main" id="{ACE3F008-0F23-AD15-AF57-F560282E78EA}"/>
                </a:ext>
              </a:extLst>
            </p:cNvPr>
            <p:cNvSpPr/>
            <p:nvPr/>
          </p:nvSpPr>
          <p:spPr>
            <a:xfrm>
              <a:off x="5116497" y="2197813"/>
              <a:ext cx="1334857" cy="493940"/>
            </a:xfrm>
            <a:custGeom>
              <a:avLst/>
              <a:gdLst/>
              <a:ahLst/>
              <a:cxnLst/>
              <a:rect l="l" t="t" r="r" b="b"/>
              <a:pathLst>
                <a:path w="36175" h="13385" extrusionOk="0">
                  <a:moveTo>
                    <a:pt x="18087" y="1"/>
                  </a:moveTo>
                  <a:cubicBezTo>
                    <a:pt x="17944" y="1"/>
                    <a:pt x="17800" y="42"/>
                    <a:pt x="17676" y="124"/>
                  </a:cubicBezTo>
                  <a:lnTo>
                    <a:pt x="576" y="12069"/>
                  </a:lnTo>
                  <a:cubicBezTo>
                    <a:pt x="0" y="12468"/>
                    <a:pt x="282" y="13384"/>
                    <a:pt x="987" y="13384"/>
                  </a:cubicBezTo>
                  <a:lnTo>
                    <a:pt x="35188" y="13384"/>
                  </a:lnTo>
                  <a:cubicBezTo>
                    <a:pt x="35892" y="13384"/>
                    <a:pt x="36174" y="12468"/>
                    <a:pt x="35599" y="12069"/>
                  </a:cubicBezTo>
                  <a:lnTo>
                    <a:pt x="18498" y="124"/>
                  </a:lnTo>
                  <a:cubicBezTo>
                    <a:pt x="18375" y="42"/>
                    <a:pt x="18231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489;p123">
              <a:extLst>
                <a:ext uri="{FF2B5EF4-FFF2-40B4-BE49-F238E27FC236}">
                  <a16:creationId xmlns:a16="http://schemas.microsoft.com/office/drawing/2014/main" id="{DFD5A10C-1570-06EB-4C0C-16793ABF8724}"/>
                </a:ext>
              </a:extLst>
            </p:cNvPr>
            <p:cNvSpPr/>
            <p:nvPr/>
          </p:nvSpPr>
          <p:spPr>
            <a:xfrm>
              <a:off x="5266642" y="2235439"/>
              <a:ext cx="1036706" cy="361940"/>
            </a:xfrm>
            <a:custGeom>
              <a:avLst/>
              <a:gdLst/>
              <a:ahLst/>
              <a:cxnLst/>
              <a:rect l="l" t="t" r="r" b="b"/>
              <a:pathLst>
                <a:path w="28095" h="9808" extrusionOk="0">
                  <a:moveTo>
                    <a:pt x="14047" y="0"/>
                  </a:moveTo>
                  <a:lnTo>
                    <a:pt x="1" y="9807"/>
                  </a:lnTo>
                  <a:lnTo>
                    <a:pt x="28094" y="9807"/>
                  </a:lnTo>
                  <a:lnTo>
                    <a:pt x="140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490;p123">
              <a:extLst>
                <a:ext uri="{FF2B5EF4-FFF2-40B4-BE49-F238E27FC236}">
                  <a16:creationId xmlns:a16="http://schemas.microsoft.com/office/drawing/2014/main" id="{FB44E7C1-6EB8-CD40-5929-1A1BCD822109}"/>
                </a:ext>
              </a:extLst>
            </p:cNvPr>
            <p:cNvSpPr/>
            <p:nvPr/>
          </p:nvSpPr>
          <p:spPr>
            <a:xfrm>
              <a:off x="5677950" y="2347807"/>
              <a:ext cx="214131" cy="188313"/>
            </a:xfrm>
            <a:custGeom>
              <a:avLst/>
              <a:gdLst/>
              <a:ahLst/>
              <a:cxnLst/>
              <a:rect l="l" t="t" r="r" b="b"/>
              <a:pathLst>
                <a:path w="5803" h="5103" extrusionOk="0">
                  <a:moveTo>
                    <a:pt x="2909" y="0"/>
                  </a:moveTo>
                  <a:cubicBezTo>
                    <a:pt x="2582" y="0"/>
                    <a:pt x="2248" y="63"/>
                    <a:pt x="1927" y="197"/>
                  </a:cubicBezTo>
                  <a:cubicBezTo>
                    <a:pt x="623" y="737"/>
                    <a:pt x="0" y="2229"/>
                    <a:pt x="541" y="3532"/>
                  </a:cubicBezTo>
                  <a:cubicBezTo>
                    <a:pt x="948" y="4514"/>
                    <a:pt x="1894" y="5103"/>
                    <a:pt x="2894" y="5103"/>
                  </a:cubicBezTo>
                  <a:cubicBezTo>
                    <a:pt x="3221" y="5103"/>
                    <a:pt x="3554" y="5040"/>
                    <a:pt x="3876" y="4906"/>
                  </a:cubicBezTo>
                  <a:cubicBezTo>
                    <a:pt x="5180" y="4366"/>
                    <a:pt x="5802" y="2875"/>
                    <a:pt x="5262" y="1571"/>
                  </a:cubicBezTo>
                  <a:cubicBezTo>
                    <a:pt x="4855" y="589"/>
                    <a:pt x="3909" y="0"/>
                    <a:pt x="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491;p123">
              <a:extLst>
                <a:ext uri="{FF2B5EF4-FFF2-40B4-BE49-F238E27FC236}">
                  <a16:creationId xmlns:a16="http://schemas.microsoft.com/office/drawing/2014/main" id="{CB6EAA27-8F21-938C-2FC2-64C129C2C6F1}"/>
                </a:ext>
              </a:extLst>
            </p:cNvPr>
            <p:cNvSpPr/>
            <p:nvPr/>
          </p:nvSpPr>
          <p:spPr>
            <a:xfrm>
              <a:off x="5266642" y="2235439"/>
              <a:ext cx="1036706" cy="361940"/>
            </a:xfrm>
            <a:custGeom>
              <a:avLst/>
              <a:gdLst/>
              <a:ahLst/>
              <a:cxnLst/>
              <a:rect l="l" t="t" r="r" b="b"/>
              <a:pathLst>
                <a:path w="28095" h="9808" extrusionOk="0">
                  <a:moveTo>
                    <a:pt x="14047" y="0"/>
                  </a:moveTo>
                  <a:lnTo>
                    <a:pt x="1" y="9807"/>
                  </a:lnTo>
                  <a:lnTo>
                    <a:pt x="28094" y="9807"/>
                  </a:lnTo>
                  <a:lnTo>
                    <a:pt x="27025" y="9055"/>
                  </a:lnTo>
                  <a:lnTo>
                    <a:pt x="2303" y="9055"/>
                  </a:lnTo>
                  <a:lnTo>
                    <a:pt x="14658" y="423"/>
                  </a:lnTo>
                  <a:lnTo>
                    <a:pt x="14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492;p123">
              <a:extLst>
                <a:ext uri="{FF2B5EF4-FFF2-40B4-BE49-F238E27FC236}">
                  <a16:creationId xmlns:a16="http://schemas.microsoft.com/office/drawing/2014/main" id="{A065D5F7-AD4B-62B8-7E3C-64CBF70B4646}"/>
                </a:ext>
              </a:extLst>
            </p:cNvPr>
            <p:cNvSpPr/>
            <p:nvPr/>
          </p:nvSpPr>
          <p:spPr>
            <a:xfrm>
              <a:off x="5181694" y="2658450"/>
              <a:ext cx="1206999" cy="42069"/>
            </a:xfrm>
            <a:custGeom>
              <a:avLst/>
              <a:gdLst/>
              <a:ahLst/>
              <a:cxnLst/>
              <a:rect l="l" t="t" r="r" b="b"/>
              <a:pathLst>
                <a:path w="32710" h="1140" extrusionOk="0">
                  <a:moveTo>
                    <a:pt x="130" y="0"/>
                  </a:moveTo>
                  <a:cubicBezTo>
                    <a:pt x="48" y="0"/>
                    <a:pt x="1" y="59"/>
                    <a:pt x="1" y="129"/>
                  </a:cubicBezTo>
                  <a:lnTo>
                    <a:pt x="1" y="1010"/>
                  </a:lnTo>
                  <a:cubicBezTo>
                    <a:pt x="1" y="1081"/>
                    <a:pt x="48" y="1139"/>
                    <a:pt x="130" y="1139"/>
                  </a:cubicBezTo>
                  <a:lnTo>
                    <a:pt x="32569" y="1139"/>
                  </a:lnTo>
                  <a:cubicBezTo>
                    <a:pt x="32651" y="1139"/>
                    <a:pt x="32710" y="1081"/>
                    <a:pt x="32710" y="1010"/>
                  </a:cubicBezTo>
                  <a:lnTo>
                    <a:pt x="32710" y="129"/>
                  </a:lnTo>
                  <a:cubicBezTo>
                    <a:pt x="32710" y="59"/>
                    <a:pt x="32651" y="0"/>
                    <a:pt x="32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493;p123">
              <a:extLst>
                <a:ext uri="{FF2B5EF4-FFF2-40B4-BE49-F238E27FC236}">
                  <a16:creationId xmlns:a16="http://schemas.microsoft.com/office/drawing/2014/main" id="{9EB1A661-0447-293C-559C-5C8CDDF56F43}"/>
                </a:ext>
              </a:extLst>
            </p:cNvPr>
            <p:cNvSpPr/>
            <p:nvPr/>
          </p:nvSpPr>
          <p:spPr>
            <a:xfrm>
              <a:off x="5222434" y="3508346"/>
              <a:ext cx="1125118" cy="71111"/>
            </a:xfrm>
            <a:custGeom>
              <a:avLst/>
              <a:gdLst/>
              <a:ahLst/>
              <a:cxnLst/>
              <a:rect l="l" t="t" r="r" b="b"/>
              <a:pathLst>
                <a:path w="30491" h="1927" extrusionOk="0">
                  <a:moveTo>
                    <a:pt x="189" y="1"/>
                  </a:moveTo>
                  <a:cubicBezTo>
                    <a:pt x="83" y="1"/>
                    <a:pt x="1" y="83"/>
                    <a:pt x="1" y="188"/>
                  </a:cubicBezTo>
                  <a:lnTo>
                    <a:pt x="1" y="1739"/>
                  </a:lnTo>
                  <a:cubicBezTo>
                    <a:pt x="1" y="1844"/>
                    <a:pt x="83" y="1927"/>
                    <a:pt x="189" y="1927"/>
                  </a:cubicBezTo>
                  <a:lnTo>
                    <a:pt x="30302" y="1927"/>
                  </a:lnTo>
                  <a:cubicBezTo>
                    <a:pt x="30408" y="1927"/>
                    <a:pt x="30490" y="1844"/>
                    <a:pt x="30490" y="1739"/>
                  </a:cubicBezTo>
                  <a:lnTo>
                    <a:pt x="30490" y="188"/>
                  </a:lnTo>
                  <a:cubicBezTo>
                    <a:pt x="30490" y="83"/>
                    <a:pt x="30408" y="1"/>
                    <a:pt x="30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494;p123">
              <a:extLst>
                <a:ext uri="{FF2B5EF4-FFF2-40B4-BE49-F238E27FC236}">
                  <a16:creationId xmlns:a16="http://schemas.microsoft.com/office/drawing/2014/main" id="{E2590024-BC2B-91FE-3213-8E1B8D33A36D}"/>
                </a:ext>
              </a:extLst>
            </p:cNvPr>
            <p:cNvSpPr/>
            <p:nvPr/>
          </p:nvSpPr>
          <p:spPr>
            <a:xfrm>
              <a:off x="5181694" y="3579420"/>
              <a:ext cx="1206999" cy="71111"/>
            </a:xfrm>
            <a:custGeom>
              <a:avLst/>
              <a:gdLst/>
              <a:ahLst/>
              <a:cxnLst/>
              <a:rect l="l" t="t" r="r" b="b"/>
              <a:pathLst>
                <a:path w="32710" h="1927" extrusionOk="0">
                  <a:moveTo>
                    <a:pt x="189" y="1"/>
                  </a:moveTo>
                  <a:cubicBezTo>
                    <a:pt x="83" y="1"/>
                    <a:pt x="1" y="83"/>
                    <a:pt x="1" y="189"/>
                  </a:cubicBezTo>
                  <a:lnTo>
                    <a:pt x="1" y="1739"/>
                  </a:lnTo>
                  <a:cubicBezTo>
                    <a:pt x="1" y="1845"/>
                    <a:pt x="83" y="1927"/>
                    <a:pt x="189" y="1927"/>
                  </a:cubicBezTo>
                  <a:lnTo>
                    <a:pt x="32510" y="1927"/>
                  </a:lnTo>
                  <a:cubicBezTo>
                    <a:pt x="32616" y="1927"/>
                    <a:pt x="32710" y="1845"/>
                    <a:pt x="32710" y="1739"/>
                  </a:cubicBezTo>
                  <a:lnTo>
                    <a:pt x="32710" y="189"/>
                  </a:lnTo>
                  <a:cubicBezTo>
                    <a:pt x="32710" y="83"/>
                    <a:pt x="32616" y="1"/>
                    <a:pt x="32510" y="1"/>
                  </a:cubicBezTo>
                  <a:close/>
                </a:path>
              </a:pathLst>
            </a:custGeom>
            <a:solidFill>
              <a:srgbClr val="B2A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495;p123">
              <a:extLst>
                <a:ext uri="{FF2B5EF4-FFF2-40B4-BE49-F238E27FC236}">
                  <a16:creationId xmlns:a16="http://schemas.microsoft.com/office/drawing/2014/main" id="{56CFB5C6-D668-6E7D-74B8-172B7F0FF8E2}"/>
                </a:ext>
              </a:extLst>
            </p:cNvPr>
            <p:cNvSpPr/>
            <p:nvPr/>
          </p:nvSpPr>
          <p:spPr>
            <a:xfrm>
              <a:off x="5934971" y="3146003"/>
              <a:ext cx="740251" cy="575753"/>
            </a:xfrm>
            <a:custGeom>
              <a:avLst/>
              <a:gdLst/>
              <a:ahLst/>
              <a:cxnLst/>
              <a:rect l="l" t="t" r="r" b="b"/>
              <a:pathLst>
                <a:path w="20061" h="15602" extrusionOk="0">
                  <a:moveTo>
                    <a:pt x="2772" y="1"/>
                  </a:moveTo>
                  <a:lnTo>
                    <a:pt x="176" y="10195"/>
                  </a:lnTo>
                  <a:cubicBezTo>
                    <a:pt x="0" y="10912"/>
                    <a:pt x="423" y="11640"/>
                    <a:pt x="1139" y="11816"/>
                  </a:cubicBezTo>
                  <a:lnTo>
                    <a:pt x="15855" y="15563"/>
                  </a:lnTo>
                  <a:cubicBezTo>
                    <a:pt x="15962" y="15589"/>
                    <a:pt x="16068" y="15602"/>
                    <a:pt x="16173" y="15602"/>
                  </a:cubicBezTo>
                  <a:cubicBezTo>
                    <a:pt x="16767" y="15602"/>
                    <a:pt x="17317" y="15198"/>
                    <a:pt x="17476" y="14600"/>
                  </a:cubicBezTo>
                  <a:lnTo>
                    <a:pt x="20060" y="4393"/>
                  </a:lnTo>
                  <a:lnTo>
                    <a:pt x="27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496;p123">
              <a:extLst>
                <a:ext uri="{FF2B5EF4-FFF2-40B4-BE49-F238E27FC236}">
                  <a16:creationId xmlns:a16="http://schemas.microsoft.com/office/drawing/2014/main" id="{1F9082BB-0F87-7405-0808-5C1BC3C28720}"/>
                </a:ext>
              </a:extLst>
            </p:cNvPr>
            <p:cNvSpPr/>
            <p:nvPr/>
          </p:nvSpPr>
          <p:spPr>
            <a:xfrm>
              <a:off x="5992168" y="3280364"/>
              <a:ext cx="643610" cy="248501"/>
            </a:xfrm>
            <a:custGeom>
              <a:avLst/>
              <a:gdLst/>
              <a:ahLst/>
              <a:cxnLst/>
              <a:rect l="l" t="t" r="r" b="b"/>
              <a:pathLst>
                <a:path w="17442" h="6734" extrusionOk="0">
                  <a:moveTo>
                    <a:pt x="2537" y="1"/>
                  </a:moveTo>
                  <a:lnTo>
                    <a:pt x="2255" y="1128"/>
                  </a:lnTo>
                  <a:lnTo>
                    <a:pt x="141" y="588"/>
                  </a:lnTo>
                  <a:lnTo>
                    <a:pt x="0" y="1164"/>
                  </a:lnTo>
                  <a:lnTo>
                    <a:pt x="2103" y="1704"/>
                  </a:lnTo>
                  <a:lnTo>
                    <a:pt x="1915" y="2455"/>
                  </a:lnTo>
                  <a:cubicBezTo>
                    <a:pt x="1750" y="3090"/>
                    <a:pt x="2138" y="3736"/>
                    <a:pt x="2772" y="3900"/>
                  </a:cubicBezTo>
                  <a:cubicBezTo>
                    <a:pt x="2867" y="3923"/>
                    <a:pt x="2963" y="3934"/>
                    <a:pt x="3057" y="3934"/>
                  </a:cubicBezTo>
                  <a:cubicBezTo>
                    <a:pt x="3590" y="3934"/>
                    <a:pt x="4077" y="3582"/>
                    <a:pt x="4217" y="3043"/>
                  </a:cubicBezTo>
                  <a:lnTo>
                    <a:pt x="4405" y="2291"/>
                  </a:lnTo>
                  <a:lnTo>
                    <a:pt x="13131" y="4499"/>
                  </a:lnTo>
                  <a:lnTo>
                    <a:pt x="12943" y="5251"/>
                  </a:lnTo>
                  <a:cubicBezTo>
                    <a:pt x="12779" y="5897"/>
                    <a:pt x="13166" y="6543"/>
                    <a:pt x="13800" y="6695"/>
                  </a:cubicBezTo>
                  <a:cubicBezTo>
                    <a:pt x="13899" y="6721"/>
                    <a:pt x="13998" y="6733"/>
                    <a:pt x="14096" y="6733"/>
                  </a:cubicBezTo>
                  <a:cubicBezTo>
                    <a:pt x="14624" y="6733"/>
                    <a:pt x="15106" y="6373"/>
                    <a:pt x="15245" y="5838"/>
                  </a:cubicBezTo>
                  <a:lnTo>
                    <a:pt x="15433" y="5086"/>
                  </a:lnTo>
                  <a:lnTo>
                    <a:pt x="17289" y="5568"/>
                  </a:lnTo>
                  <a:lnTo>
                    <a:pt x="17441" y="4992"/>
                  </a:lnTo>
                  <a:lnTo>
                    <a:pt x="15586" y="4511"/>
                  </a:lnTo>
                  <a:lnTo>
                    <a:pt x="15868" y="3383"/>
                  </a:lnTo>
                  <a:lnTo>
                    <a:pt x="13566" y="2796"/>
                  </a:lnTo>
                  <a:lnTo>
                    <a:pt x="13284" y="3935"/>
                  </a:lnTo>
                  <a:lnTo>
                    <a:pt x="4557" y="1716"/>
                  </a:lnTo>
                  <a:lnTo>
                    <a:pt x="4839" y="588"/>
                  </a:lnTo>
                  <a:lnTo>
                    <a:pt x="2537" y="1"/>
                  </a:lnTo>
                  <a:close/>
                </a:path>
              </a:pathLst>
            </a:custGeom>
            <a:solidFill>
              <a:srgbClr val="5B2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497;p123">
              <a:extLst>
                <a:ext uri="{FF2B5EF4-FFF2-40B4-BE49-F238E27FC236}">
                  <a16:creationId xmlns:a16="http://schemas.microsoft.com/office/drawing/2014/main" id="{0EE36E3E-C2B1-ADEA-8A01-0E6B635B7704}"/>
                </a:ext>
              </a:extLst>
            </p:cNvPr>
            <p:cNvSpPr/>
            <p:nvPr/>
          </p:nvSpPr>
          <p:spPr>
            <a:xfrm>
              <a:off x="6169851" y="2948613"/>
              <a:ext cx="435162" cy="293227"/>
            </a:xfrm>
            <a:custGeom>
              <a:avLst/>
              <a:gdLst/>
              <a:ahLst/>
              <a:cxnLst/>
              <a:rect l="l" t="t" r="r" b="b"/>
              <a:pathLst>
                <a:path w="11793" h="7946" extrusionOk="0">
                  <a:moveTo>
                    <a:pt x="3185" y="1313"/>
                  </a:moveTo>
                  <a:cubicBezTo>
                    <a:pt x="3270" y="1313"/>
                    <a:pt x="3356" y="1323"/>
                    <a:pt x="3442" y="1345"/>
                  </a:cubicBezTo>
                  <a:lnTo>
                    <a:pt x="9432" y="2872"/>
                  </a:lnTo>
                  <a:cubicBezTo>
                    <a:pt x="9996" y="3013"/>
                    <a:pt x="10336" y="3588"/>
                    <a:pt x="10195" y="4152"/>
                  </a:cubicBezTo>
                  <a:lnTo>
                    <a:pt x="9643" y="6336"/>
                  </a:lnTo>
                  <a:lnTo>
                    <a:pt x="1598" y="4293"/>
                  </a:lnTo>
                  <a:lnTo>
                    <a:pt x="2162" y="2108"/>
                  </a:lnTo>
                  <a:cubicBezTo>
                    <a:pt x="2281" y="1631"/>
                    <a:pt x="2713" y="1313"/>
                    <a:pt x="3185" y="1313"/>
                  </a:cubicBezTo>
                  <a:close/>
                  <a:moveTo>
                    <a:pt x="3169" y="1"/>
                  </a:moveTo>
                  <a:cubicBezTo>
                    <a:pt x="2112" y="1"/>
                    <a:pt x="1149" y="720"/>
                    <a:pt x="882" y="1791"/>
                  </a:cubicBezTo>
                  <a:lnTo>
                    <a:pt x="1" y="5256"/>
                  </a:lnTo>
                  <a:lnTo>
                    <a:pt x="10594" y="7946"/>
                  </a:lnTo>
                  <a:lnTo>
                    <a:pt x="11475" y="4481"/>
                  </a:lnTo>
                  <a:cubicBezTo>
                    <a:pt x="11792" y="3212"/>
                    <a:pt x="11029" y="1920"/>
                    <a:pt x="9761" y="1592"/>
                  </a:cubicBezTo>
                  <a:lnTo>
                    <a:pt x="3759" y="77"/>
                  </a:lnTo>
                  <a:cubicBezTo>
                    <a:pt x="3562" y="25"/>
                    <a:pt x="3364" y="1"/>
                    <a:pt x="3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498;p123">
              <a:extLst>
                <a:ext uri="{FF2B5EF4-FFF2-40B4-BE49-F238E27FC236}">
                  <a16:creationId xmlns:a16="http://schemas.microsoft.com/office/drawing/2014/main" id="{4EF9C5A3-8048-E014-AF14-4C7677EE1AC6}"/>
                </a:ext>
              </a:extLst>
            </p:cNvPr>
            <p:cNvSpPr/>
            <p:nvPr/>
          </p:nvSpPr>
          <p:spPr>
            <a:xfrm>
              <a:off x="5978293" y="3004298"/>
              <a:ext cx="752391" cy="462093"/>
            </a:xfrm>
            <a:custGeom>
              <a:avLst/>
              <a:gdLst/>
              <a:ahLst/>
              <a:cxnLst/>
              <a:rect l="l" t="t" r="r" b="b"/>
              <a:pathLst>
                <a:path w="20390" h="12522" extrusionOk="0">
                  <a:moveTo>
                    <a:pt x="1974" y="0"/>
                  </a:moveTo>
                  <a:lnTo>
                    <a:pt x="71" y="7505"/>
                  </a:lnTo>
                  <a:cubicBezTo>
                    <a:pt x="1" y="7740"/>
                    <a:pt x="153" y="7975"/>
                    <a:pt x="388" y="8046"/>
                  </a:cubicBezTo>
                  <a:lnTo>
                    <a:pt x="17947" y="12509"/>
                  </a:lnTo>
                  <a:cubicBezTo>
                    <a:pt x="17983" y="12518"/>
                    <a:pt x="18019" y="12522"/>
                    <a:pt x="18055" y="12522"/>
                  </a:cubicBezTo>
                  <a:cubicBezTo>
                    <a:pt x="18253" y="12522"/>
                    <a:pt x="18437" y="12390"/>
                    <a:pt x="18487" y="12191"/>
                  </a:cubicBezTo>
                  <a:lnTo>
                    <a:pt x="20389" y="4675"/>
                  </a:lnTo>
                  <a:lnTo>
                    <a:pt x="19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499;p123">
              <a:extLst>
                <a:ext uri="{FF2B5EF4-FFF2-40B4-BE49-F238E27FC236}">
                  <a16:creationId xmlns:a16="http://schemas.microsoft.com/office/drawing/2014/main" id="{A6902753-96B3-4C5A-642C-7BD69480014C}"/>
                </a:ext>
              </a:extLst>
            </p:cNvPr>
            <p:cNvSpPr/>
            <p:nvPr/>
          </p:nvSpPr>
          <p:spPr>
            <a:xfrm>
              <a:off x="6058924" y="3253056"/>
              <a:ext cx="113984" cy="144916"/>
            </a:xfrm>
            <a:custGeom>
              <a:avLst/>
              <a:gdLst/>
              <a:ahLst/>
              <a:cxnLst/>
              <a:rect l="l" t="t" r="r" b="b"/>
              <a:pathLst>
                <a:path w="3089" h="3927" extrusionOk="0">
                  <a:moveTo>
                    <a:pt x="787" y="1"/>
                  </a:moveTo>
                  <a:lnTo>
                    <a:pt x="164" y="2456"/>
                  </a:lnTo>
                  <a:cubicBezTo>
                    <a:pt x="0" y="3090"/>
                    <a:pt x="388" y="3736"/>
                    <a:pt x="1022" y="3888"/>
                  </a:cubicBezTo>
                  <a:cubicBezTo>
                    <a:pt x="1122" y="3914"/>
                    <a:pt x="1223" y="3927"/>
                    <a:pt x="1322" y="3927"/>
                  </a:cubicBezTo>
                  <a:cubicBezTo>
                    <a:pt x="1849" y="3927"/>
                    <a:pt x="2328" y="3575"/>
                    <a:pt x="2466" y="3031"/>
                  </a:cubicBezTo>
                  <a:lnTo>
                    <a:pt x="3089" y="57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00;p123">
              <a:extLst>
                <a:ext uri="{FF2B5EF4-FFF2-40B4-BE49-F238E27FC236}">
                  <a16:creationId xmlns:a16="http://schemas.microsoft.com/office/drawing/2014/main" id="{786F444D-94A5-ED35-CE8F-EA6B8E0729AA}"/>
                </a:ext>
              </a:extLst>
            </p:cNvPr>
            <p:cNvSpPr/>
            <p:nvPr/>
          </p:nvSpPr>
          <p:spPr>
            <a:xfrm>
              <a:off x="6465877" y="3356235"/>
              <a:ext cx="114021" cy="145322"/>
            </a:xfrm>
            <a:custGeom>
              <a:avLst/>
              <a:gdLst/>
              <a:ahLst/>
              <a:cxnLst/>
              <a:rect l="l" t="t" r="r" b="b"/>
              <a:pathLst>
                <a:path w="3090" h="3938" extrusionOk="0">
                  <a:moveTo>
                    <a:pt x="787" y="0"/>
                  </a:moveTo>
                  <a:lnTo>
                    <a:pt x="165" y="2455"/>
                  </a:lnTo>
                  <a:cubicBezTo>
                    <a:pt x="0" y="3089"/>
                    <a:pt x="388" y="3735"/>
                    <a:pt x="1022" y="3899"/>
                  </a:cubicBezTo>
                  <a:cubicBezTo>
                    <a:pt x="1121" y="3925"/>
                    <a:pt x="1220" y="3937"/>
                    <a:pt x="1317" y="3937"/>
                  </a:cubicBezTo>
                  <a:cubicBezTo>
                    <a:pt x="1846" y="3937"/>
                    <a:pt x="2328" y="3578"/>
                    <a:pt x="2467" y="3042"/>
                  </a:cubicBezTo>
                  <a:lnTo>
                    <a:pt x="3089" y="587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01;p123">
              <a:extLst>
                <a:ext uri="{FF2B5EF4-FFF2-40B4-BE49-F238E27FC236}">
                  <a16:creationId xmlns:a16="http://schemas.microsoft.com/office/drawing/2014/main" id="{187DF2A2-83DE-6D01-20C7-E9E34D908694}"/>
                </a:ext>
              </a:extLst>
            </p:cNvPr>
            <p:cNvSpPr/>
            <p:nvPr/>
          </p:nvSpPr>
          <p:spPr>
            <a:xfrm>
              <a:off x="6167673" y="3017029"/>
              <a:ext cx="106678" cy="43213"/>
            </a:xfrm>
            <a:custGeom>
              <a:avLst/>
              <a:gdLst/>
              <a:ahLst/>
              <a:cxnLst/>
              <a:rect l="l" t="t" r="r" b="b"/>
              <a:pathLst>
                <a:path w="2891" h="1171" extrusionOk="0">
                  <a:moveTo>
                    <a:pt x="586" y="0"/>
                  </a:moveTo>
                  <a:cubicBezTo>
                    <a:pt x="314" y="0"/>
                    <a:pt x="70" y="177"/>
                    <a:pt x="1" y="454"/>
                  </a:cubicBezTo>
                  <a:lnTo>
                    <a:pt x="2808" y="1170"/>
                  </a:lnTo>
                  <a:cubicBezTo>
                    <a:pt x="2890" y="842"/>
                    <a:pt x="2691" y="513"/>
                    <a:pt x="2373" y="431"/>
                  </a:cubicBezTo>
                  <a:lnTo>
                    <a:pt x="741" y="19"/>
                  </a:lnTo>
                  <a:cubicBezTo>
                    <a:pt x="689" y="6"/>
                    <a:pt x="637" y="0"/>
                    <a:pt x="586" y="0"/>
                  </a:cubicBezTo>
                  <a:close/>
                </a:path>
              </a:pathLst>
            </a:custGeom>
            <a:solidFill>
              <a:srgbClr val="EAA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4502;p123">
              <a:extLst>
                <a:ext uri="{FF2B5EF4-FFF2-40B4-BE49-F238E27FC236}">
                  <a16:creationId xmlns:a16="http://schemas.microsoft.com/office/drawing/2014/main" id="{4D60C827-EEE7-FE60-0249-FCE1D0B5CCD0}"/>
                </a:ext>
              </a:extLst>
            </p:cNvPr>
            <p:cNvSpPr/>
            <p:nvPr/>
          </p:nvSpPr>
          <p:spPr>
            <a:xfrm>
              <a:off x="6167673" y="3025517"/>
              <a:ext cx="104501" cy="34725"/>
            </a:xfrm>
            <a:custGeom>
              <a:avLst/>
              <a:gdLst/>
              <a:ahLst/>
              <a:cxnLst/>
              <a:rect l="l" t="t" r="r" b="b"/>
              <a:pathLst>
                <a:path w="2832" h="941" extrusionOk="0">
                  <a:moveTo>
                    <a:pt x="118" y="1"/>
                  </a:moveTo>
                  <a:cubicBezTo>
                    <a:pt x="71" y="60"/>
                    <a:pt x="24" y="142"/>
                    <a:pt x="1" y="224"/>
                  </a:cubicBezTo>
                  <a:lnTo>
                    <a:pt x="2808" y="940"/>
                  </a:lnTo>
                  <a:cubicBezTo>
                    <a:pt x="2831" y="847"/>
                    <a:pt x="2831" y="764"/>
                    <a:pt x="2820" y="682"/>
                  </a:cubicBezTo>
                  <a:lnTo>
                    <a:pt x="118" y="1"/>
                  </a:lnTo>
                  <a:close/>
                </a:path>
              </a:pathLst>
            </a:custGeom>
            <a:solidFill>
              <a:srgbClr val="5B2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4503;p123">
              <a:extLst>
                <a:ext uri="{FF2B5EF4-FFF2-40B4-BE49-F238E27FC236}">
                  <a16:creationId xmlns:a16="http://schemas.microsoft.com/office/drawing/2014/main" id="{7E24A8A9-8F21-5625-F776-29C5AC1E1B55}"/>
                </a:ext>
              </a:extLst>
            </p:cNvPr>
            <p:cNvSpPr/>
            <p:nvPr/>
          </p:nvSpPr>
          <p:spPr>
            <a:xfrm>
              <a:off x="6513111" y="3104599"/>
              <a:ext cx="106641" cy="43176"/>
            </a:xfrm>
            <a:custGeom>
              <a:avLst/>
              <a:gdLst/>
              <a:ahLst/>
              <a:cxnLst/>
              <a:rect l="l" t="t" r="r" b="b"/>
              <a:pathLst>
                <a:path w="2890" h="1170" extrusionOk="0">
                  <a:moveTo>
                    <a:pt x="591" y="0"/>
                  </a:moveTo>
                  <a:cubicBezTo>
                    <a:pt x="317" y="0"/>
                    <a:pt x="70" y="185"/>
                    <a:pt x="1" y="453"/>
                  </a:cubicBezTo>
                  <a:lnTo>
                    <a:pt x="2808" y="1170"/>
                  </a:lnTo>
                  <a:cubicBezTo>
                    <a:pt x="2890" y="841"/>
                    <a:pt x="2690" y="512"/>
                    <a:pt x="2361" y="430"/>
                  </a:cubicBezTo>
                  <a:lnTo>
                    <a:pt x="740" y="19"/>
                  </a:lnTo>
                  <a:cubicBezTo>
                    <a:pt x="690" y="6"/>
                    <a:pt x="640" y="0"/>
                    <a:pt x="591" y="0"/>
                  </a:cubicBezTo>
                  <a:close/>
                </a:path>
              </a:pathLst>
            </a:custGeom>
            <a:solidFill>
              <a:srgbClr val="EAA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4504;p123">
              <a:extLst>
                <a:ext uri="{FF2B5EF4-FFF2-40B4-BE49-F238E27FC236}">
                  <a16:creationId xmlns:a16="http://schemas.microsoft.com/office/drawing/2014/main" id="{E34ADA95-7B4D-B072-B579-06454584D3D8}"/>
                </a:ext>
              </a:extLst>
            </p:cNvPr>
            <p:cNvSpPr/>
            <p:nvPr/>
          </p:nvSpPr>
          <p:spPr>
            <a:xfrm>
              <a:off x="6513111" y="3113086"/>
              <a:ext cx="104501" cy="34688"/>
            </a:xfrm>
            <a:custGeom>
              <a:avLst/>
              <a:gdLst/>
              <a:ahLst/>
              <a:cxnLst/>
              <a:rect l="l" t="t" r="r" b="b"/>
              <a:pathLst>
                <a:path w="2832" h="940" extrusionOk="0">
                  <a:moveTo>
                    <a:pt x="106" y="0"/>
                  </a:moveTo>
                  <a:cubicBezTo>
                    <a:pt x="59" y="71"/>
                    <a:pt x="24" y="141"/>
                    <a:pt x="1" y="223"/>
                  </a:cubicBezTo>
                  <a:lnTo>
                    <a:pt x="2796" y="940"/>
                  </a:lnTo>
                  <a:cubicBezTo>
                    <a:pt x="2819" y="858"/>
                    <a:pt x="2831" y="775"/>
                    <a:pt x="2808" y="693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rgbClr val="5B2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4505;p123">
              <a:extLst>
                <a:ext uri="{FF2B5EF4-FFF2-40B4-BE49-F238E27FC236}">
                  <a16:creationId xmlns:a16="http://schemas.microsoft.com/office/drawing/2014/main" id="{587D0FCE-B669-6B68-C7E7-CFB28C2326CD}"/>
                </a:ext>
              </a:extLst>
            </p:cNvPr>
            <p:cNvSpPr/>
            <p:nvPr/>
          </p:nvSpPr>
          <p:spPr>
            <a:xfrm>
              <a:off x="6255241" y="3139102"/>
              <a:ext cx="217599" cy="115136"/>
            </a:xfrm>
            <a:custGeom>
              <a:avLst/>
              <a:gdLst/>
              <a:ahLst/>
              <a:cxnLst/>
              <a:rect l="l" t="t" r="r" b="b"/>
              <a:pathLst>
                <a:path w="5897" h="3120" extrusionOk="0">
                  <a:moveTo>
                    <a:pt x="1239" y="0"/>
                  </a:moveTo>
                  <a:cubicBezTo>
                    <a:pt x="739" y="0"/>
                    <a:pt x="282" y="339"/>
                    <a:pt x="153" y="846"/>
                  </a:cubicBezTo>
                  <a:cubicBezTo>
                    <a:pt x="0" y="1445"/>
                    <a:pt x="365" y="2067"/>
                    <a:pt x="964" y="2220"/>
                  </a:cubicBezTo>
                  <a:lnTo>
                    <a:pt x="4381" y="3089"/>
                  </a:lnTo>
                  <a:cubicBezTo>
                    <a:pt x="4468" y="3109"/>
                    <a:pt x="4555" y="3119"/>
                    <a:pt x="4641" y="3119"/>
                  </a:cubicBezTo>
                  <a:cubicBezTo>
                    <a:pt x="5148" y="3119"/>
                    <a:pt x="5613" y="2779"/>
                    <a:pt x="5744" y="2267"/>
                  </a:cubicBezTo>
                  <a:cubicBezTo>
                    <a:pt x="5896" y="1668"/>
                    <a:pt x="5532" y="1057"/>
                    <a:pt x="4933" y="904"/>
                  </a:cubicBezTo>
                  <a:lnTo>
                    <a:pt x="1516" y="35"/>
                  </a:lnTo>
                  <a:cubicBezTo>
                    <a:pt x="1423" y="12"/>
                    <a:pt x="1330" y="0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4506;p123">
              <a:extLst>
                <a:ext uri="{FF2B5EF4-FFF2-40B4-BE49-F238E27FC236}">
                  <a16:creationId xmlns:a16="http://schemas.microsoft.com/office/drawing/2014/main" id="{48EF43C4-0F07-6538-4787-28780339DF14}"/>
                </a:ext>
              </a:extLst>
            </p:cNvPr>
            <p:cNvSpPr/>
            <p:nvPr/>
          </p:nvSpPr>
          <p:spPr>
            <a:xfrm>
              <a:off x="4690642" y="2893776"/>
              <a:ext cx="922279" cy="945294"/>
            </a:xfrm>
            <a:custGeom>
              <a:avLst/>
              <a:gdLst/>
              <a:ahLst/>
              <a:cxnLst/>
              <a:rect l="l" t="t" r="r" b="b"/>
              <a:pathLst>
                <a:path w="24994" h="25616" extrusionOk="0">
                  <a:moveTo>
                    <a:pt x="10923" y="0"/>
                  </a:moveTo>
                  <a:lnTo>
                    <a:pt x="1" y="6413"/>
                  </a:lnTo>
                  <a:lnTo>
                    <a:pt x="11276" y="25616"/>
                  </a:lnTo>
                  <a:lnTo>
                    <a:pt x="24994" y="17559"/>
                  </a:lnTo>
                  <a:lnTo>
                    <a:pt x="15351" y="1151"/>
                  </a:lnTo>
                  <a:lnTo>
                    <a:pt x="109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4507;p123">
              <a:extLst>
                <a:ext uri="{FF2B5EF4-FFF2-40B4-BE49-F238E27FC236}">
                  <a16:creationId xmlns:a16="http://schemas.microsoft.com/office/drawing/2014/main" id="{FFE382F1-7DE2-DC22-E1FD-11077840A383}"/>
                </a:ext>
              </a:extLst>
            </p:cNvPr>
            <p:cNvSpPr/>
            <p:nvPr/>
          </p:nvSpPr>
          <p:spPr>
            <a:xfrm>
              <a:off x="5093721" y="2893776"/>
              <a:ext cx="163430" cy="102737"/>
            </a:xfrm>
            <a:custGeom>
              <a:avLst/>
              <a:gdLst/>
              <a:ahLst/>
              <a:cxnLst/>
              <a:rect l="l" t="t" r="r" b="b"/>
              <a:pathLst>
                <a:path w="4429" h="2784" extrusionOk="0">
                  <a:moveTo>
                    <a:pt x="0" y="0"/>
                  </a:moveTo>
                  <a:lnTo>
                    <a:pt x="1633" y="2784"/>
                  </a:lnTo>
                  <a:lnTo>
                    <a:pt x="4428" y="1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4508;p123">
              <a:extLst>
                <a:ext uri="{FF2B5EF4-FFF2-40B4-BE49-F238E27FC236}">
                  <a16:creationId xmlns:a16="http://schemas.microsoft.com/office/drawing/2014/main" id="{9DE48CEC-61E0-A5E1-1549-AD417AD4AF6D}"/>
                </a:ext>
              </a:extLst>
            </p:cNvPr>
            <p:cNvSpPr/>
            <p:nvPr/>
          </p:nvSpPr>
          <p:spPr>
            <a:xfrm>
              <a:off x="4798137" y="3094450"/>
              <a:ext cx="189002" cy="189421"/>
            </a:xfrm>
            <a:custGeom>
              <a:avLst/>
              <a:gdLst/>
              <a:ahLst/>
              <a:cxnLst/>
              <a:rect l="l" t="t" r="r" b="b"/>
              <a:pathLst>
                <a:path w="5122" h="5133" extrusionOk="0">
                  <a:moveTo>
                    <a:pt x="2537" y="0"/>
                  </a:moveTo>
                  <a:lnTo>
                    <a:pt x="2044" y="705"/>
                  </a:lnTo>
                  <a:lnTo>
                    <a:pt x="1257" y="353"/>
                  </a:lnTo>
                  <a:lnTo>
                    <a:pt x="1187" y="1210"/>
                  </a:lnTo>
                  <a:lnTo>
                    <a:pt x="329" y="1304"/>
                  </a:lnTo>
                  <a:lnTo>
                    <a:pt x="693" y="2079"/>
                  </a:lnTo>
                  <a:lnTo>
                    <a:pt x="1" y="2584"/>
                  </a:lnTo>
                  <a:lnTo>
                    <a:pt x="693" y="3077"/>
                  </a:lnTo>
                  <a:lnTo>
                    <a:pt x="353" y="3864"/>
                  </a:lnTo>
                  <a:lnTo>
                    <a:pt x="1199" y="3947"/>
                  </a:lnTo>
                  <a:lnTo>
                    <a:pt x="1292" y="4792"/>
                  </a:lnTo>
                  <a:lnTo>
                    <a:pt x="2068" y="4440"/>
                  </a:lnTo>
                  <a:lnTo>
                    <a:pt x="2573" y="5133"/>
                  </a:lnTo>
                  <a:lnTo>
                    <a:pt x="3078" y="4428"/>
                  </a:lnTo>
                  <a:lnTo>
                    <a:pt x="3853" y="4780"/>
                  </a:lnTo>
                  <a:lnTo>
                    <a:pt x="3935" y="3923"/>
                  </a:lnTo>
                  <a:lnTo>
                    <a:pt x="4792" y="3829"/>
                  </a:lnTo>
                  <a:lnTo>
                    <a:pt x="4428" y="3054"/>
                  </a:lnTo>
                  <a:lnTo>
                    <a:pt x="5121" y="2549"/>
                  </a:lnTo>
                  <a:lnTo>
                    <a:pt x="4428" y="2056"/>
                  </a:lnTo>
                  <a:lnTo>
                    <a:pt x="4769" y="1269"/>
                  </a:lnTo>
                  <a:lnTo>
                    <a:pt x="3912" y="1187"/>
                  </a:lnTo>
                  <a:lnTo>
                    <a:pt x="3829" y="341"/>
                  </a:lnTo>
                  <a:lnTo>
                    <a:pt x="3042" y="693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4509;p123">
              <a:extLst>
                <a:ext uri="{FF2B5EF4-FFF2-40B4-BE49-F238E27FC236}">
                  <a16:creationId xmlns:a16="http://schemas.microsoft.com/office/drawing/2014/main" id="{7CF28532-A13F-42D5-4B1C-1AA18A147836}"/>
                </a:ext>
              </a:extLst>
            </p:cNvPr>
            <p:cNvSpPr/>
            <p:nvPr/>
          </p:nvSpPr>
          <p:spPr>
            <a:xfrm>
              <a:off x="4878768" y="3110909"/>
              <a:ext cx="425162" cy="259646"/>
            </a:xfrm>
            <a:custGeom>
              <a:avLst/>
              <a:gdLst/>
              <a:ahLst/>
              <a:cxnLst/>
              <a:rect l="l" t="t" r="r" b="b"/>
              <a:pathLst>
                <a:path w="11522" h="7036" extrusionOk="0">
                  <a:moveTo>
                    <a:pt x="11287" y="1"/>
                  </a:moveTo>
                  <a:lnTo>
                    <a:pt x="0" y="6625"/>
                  </a:lnTo>
                  <a:lnTo>
                    <a:pt x="247" y="7036"/>
                  </a:lnTo>
                  <a:lnTo>
                    <a:pt x="11522" y="412"/>
                  </a:lnTo>
                  <a:lnTo>
                    <a:pt x="112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4510;p123">
              <a:extLst>
                <a:ext uri="{FF2B5EF4-FFF2-40B4-BE49-F238E27FC236}">
                  <a16:creationId xmlns:a16="http://schemas.microsoft.com/office/drawing/2014/main" id="{18582F14-EF3D-5BC4-CE9D-F3E02270E1FD}"/>
                </a:ext>
              </a:extLst>
            </p:cNvPr>
            <p:cNvSpPr/>
            <p:nvPr/>
          </p:nvSpPr>
          <p:spPr>
            <a:xfrm>
              <a:off x="4919064" y="3178957"/>
              <a:ext cx="425162" cy="259646"/>
            </a:xfrm>
            <a:custGeom>
              <a:avLst/>
              <a:gdLst/>
              <a:ahLst/>
              <a:cxnLst/>
              <a:rect l="l" t="t" r="r" b="b"/>
              <a:pathLst>
                <a:path w="11522" h="7036" extrusionOk="0">
                  <a:moveTo>
                    <a:pt x="11275" y="1"/>
                  </a:moveTo>
                  <a:lnTo>
                    <a:pt x="0" y="6625"/>
                  </a:lnTo>
                  <a:lnTo>
                    <a:pt x="247" y="7036"/>
                  </a:lnTo>
                  <a:lnTo>
                    <a:pt x="11522" y="412"/>
                  </a:lnTo>
                  <a:lnTo>
                    <a:pt x="11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4511;p123">
              <a:extLst>
                <a:ext uri="{FF2B5EF4-FFF2-40B4-BE49-F238E27FC236}">
                  <a16:creationId xmlns:a16="http://schemas.microsoft.com/office/drawing/2014/main" id="{1A1BCF21-5E95-73B2-1CD3-DB0A1DA54C5C}"/>
                </a:ext>
              </a:extLst>
            </p:cNvPr>
            <p:cNvSpPr/>
            <p:nvPr/>
          </p:nvSpPr>
          <p:spPr>
            <a:xfrm>
              <a:off x="4958918" y="3247447"/>
              <a:ext cx="425199" cy="259646"/>
            </a:xfrm>
            <a:custGeom>
              <a:avLst/>
              <a:gdLst/>
              <a:ahLst/>
              <a:cxnLst/>
              <a:rect l="l" t="t" r="r" b="b"/>
              <a:pathLst>
                <a:path w="11523" h="7036" extrusionOk="0">
                  <a:moveTo>
                    <a:pt x="11288" y="0"/>
                  </a:moveTo>
                  <a:lnTo>
                    <a:pt x="1" y="6624"/>
                  </a:lnTo>
                  <a:lnTo>
                    <a:pt x="248" y="7035"/>
                  </a:lnTo>
                  <a:lnTo>
                    <a:pt x="11522" y="411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4512;p123">
              <a:extLst>
                <a:ext uri="{FF2B5EF4-FFF2-40B4-BE49-F238E27FC236}">
                  <a16:creationId xmlns:a16="http://schemas.microsoft.com/office/drawing/2014/main" id="{2A2013A9-54E3-24A1-48C0-E5949FD0149A}"/>
                </a:ext>
              </a:extLst>
            </p:cNvPr>
            <p:cNvSpPr/>
            <p:nvPr/>
          </p:nvSpPr>
          <p:spPr>
            <a:xfrm>
              <a:off x="4999252" y="3315901"/>
              <a:ext cx="425162" cy="259646"/>
            </a:xfrm>
            <a:custGeom>
              <a:avLst/>
              <a:gdLst/>
              <a:ahLst/>
              <a:cxnLst/>
              <a:rect l="l" t="t" r="r" b="b"/>
              <a:pathLst>
                <a:path w="11522" h="7036" extrusionOk="0">
                  <a:moveTo>
                    <a:pt x="11275" y="1"/>
                  </a:moveTo>
                  <a:lnTo>
                    <a:pt x="0" y="6625"/>
                  </a:lnTo>
                  <a:lnTo>
                    <a:pt x="235" y="7036"/>
                  </a:lnTo>
                  <a:lnTo>
                    <a:pt x="11522" y="412"/>
                  </a:lnTo>
                  <a:lnTo>
                    <a:pt x="11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4513;p123">
              <a:extLst>
                <a:ext uri="{FF2B5EF4-FFF2-40B4-BE49-F238E27FC236}">
                  <a16:creationId xmlns:a16="http://schemas.microsoft.com/office/drawing/2014/main" id="{65A1EFF1-0C0C-5BB1-49F7-BCFCF38C9BCA}"/>
                </a:ext>
              </a:extLst>
            </p:cNvPr>
            <p:cNvSpPr/>
            <p:nvPr/>
          </p:nvSpPr>
          <p:spPr>
            <a:xfrm>
              <a:off x="5039549" y="3383949"/>
              <a:ext cx="424756" cy="259646"/>
            </a:xfrm>
            <a:custGeom>
              <a:avLst/>
              <a:gdLst/>
              <a:ahLst/>
              <a:cxnLst/>
              <a:rect l="l" t="t" r="r" b="b"/>
              <a:pathLst>
                <a:path w="11511" h="7036" extrusionOk="0">
                  <a:moveTo>
                    <a:pt x="11275" y="1"/>
                  </a:moveTo>
                  <a:lnTo>
                    <a:pt x="0" y="6625"/>
                  </a:lnTo>
                  <a:lnTo>
                    <a:pt x="235" y="7036"/>
                  </a:lnTo>
                  <a:lnTo>
                    <a:pt x="11510" y="412"/>
                  </a:lnTo>
                  <a:lnTo>
                    <a:pt x="11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4514;p123">
              <a:extLst>
                <a:ext uri="{FF2B5EF4-FFF2-40B4-BE49-F238E27FC236}">
                  <a16:creationId xmlns:a16="http://schemas.microsoft.com/office/drawing/2014/main" id="{701AFE28-7F6C-86B5-474C-D25C9BCBCF63}"/>
                </a:ext>
              </a:extLst>
            </p:cNvPr>
            <p:cNvSpPr/>
            <p:nvPr/>
          </p:nvSpPr>
          <p:spPr>
            <a:xfrm>
              <a:off x="5079403" y="3452439"/>
              <a:ext cx="425199" cy="259646"/>
            </a:xfrm>
            <a:custGeom>
              <a:avLst/>
              <a:gdLst/>
              <a:ahLst/>
              <a:cxnLst/>
              <a:rect l="l" t="t" r="r" b="b"/>
              <a:pathLst>
                <a:path w="11523" h="7036" extrusionOk="0">
                  <a:moveTo>
                    <a:pt x="11288" y="0"/>
                  </a:moveTo>
                  <a:lnTo>
                    <a:pt x="1" y="6624"/>
                  </a:lnTo>
                  <a:lnTo>
                    <a:pt x="248" y="7036"/>
                  </a:lnTo>
                  <a:lnTo>
                    <a:pt x="11523" y="41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4515;p123">
              <a:extLst>
                <a:ext uri="{FF2B5EF4-FFF2-40B4-BE49-F238E27FC236}">
                  <a16:creationId xmlns:a16="http://schemas.microsoft.com/office/drawing/2014/main" id="{EEF844E2-D6BE-395F-F1F0-598692521400}"/>
                </a:ext>
              </a:extLst>
            </p:cNvPr>
            <p:cNvSpPr/>
            <p:nvPr/>
          </p:nvSpPr>
          <p:spPr>
            <a:xfrm>
              <a:off x="5119294" y="3520930"/>
              <a:ext cx="425199" cy="259646"/>
            </a:xfrm>
            <a:custGeom>
              <a:avLst/>
              <a:gdLst/>
              <a:ahLst/>
              <a:cxnLst/>
              <a:rect l="l" t="t" r="r" b="b"/>
              <a:pathLst>
                <a:path w="11523" h="7036" extrusionOk="0">
                  <a:moveTo>
                    <a:pt x="11287" y="0"/>
                  </a:moveTo>
                  <a:lnTo>
                    <a:pt x="0" y="6624"/>
                  </a:lnTo>
                  <a:lnTo>
                    <a:pt x="247" y="7035"/>
                  </a:lnTo>
                  <a:lnTo>
                    <a:pt x="11522" y="411"/>
                  </a:lnTo>
                  <a:lnTo>
                    <a:pt x="11287" y="0"/>
                  </a:lnTo>
                  <a:close/>
                </a:path>
              </a:pathLst>
            </a:custGeom>
            <a:solidFill>
              <a:srgbClr val="5B2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4516;p123">
              <a:extLst>
                <a:ext uri="{FF2B5EF4-FFF2-40B4-BE49-F238E27FC236}">
                  <a16:creationId xmlns:a16="http://schemas.microsoft.com/office/drawing/2014/main" id="{CE9B3B80-95DF-DE4D-C87C-119E6536E3A6}"/>
                </a:ext>
              </a:extLst>
            </p:cNvPr>
            <p:cNvSpPr/>
            <p:nvPr/>
          </p:nvSpPr>
          <p:spPr>
            <a:xfrm>
              <a:off x="5454325" y="2905917"/>
              <a:ext cx="630178" cy="792297"/>
            </a:xfrm>
            <a:custGeom>
              <a:avLst/>
              <a:gdLst/>
              <a:ahLst/>
              <a:cxnLst/>
              <a:rect l="l" t="t" r="r" b="b"/>
              <a:pathLst>
                <a:path w="17078" h="21470" extrusionOk="0">
                  <a:moveTo>
                    <a:pt x="1785" y="0"/>
                  </a:moveTo>
                  <a:cubicBezTo>
                    <a:pt x="799" y="0"/>
                    <a:pt x="0" y="799"/>
                    <a:pt x="0" y="1786"/>
                  </a:cubicBezTo>
                  <a:lnTo>
                    <a:pt x="0" y="19661"/>
                  </a:lnTo>
                  <a:cubicBezTo>
                    <a:pt x="0" y="20648"/>
                    <a:pt x="799" y="21458"/>
                    <a:pt x="1785" y="21470"/>
                  </a:cubicBezTo>
                  <a:lnTo>
                    <a:pt x="17077" y="21470"/>
                  </a:lnTo>
                  <a:lnTo>
                    <a:pt x="170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4517;p123">
              <a:extLst>
                <a:ext uri="{FF2B5EF4-FFF2-40B4-BE49-F238E27FC236}">
                  <a16:creationId xmlns:a16="http://schemas.microsoft.com/office/drawing/2014/main" id="{5F392D84-EB30-9D7B-57BA-E97A3FB40BBD}"/>
                </a:ext>
              </a:extLst>
            </p:cNvPr>
            <p:cNvSpPr/>
            <p:nvPr/>
          </p:nvSpPr>
          <p:spPr>
            <a:xfrm>
              <a:off x="5454325" y="2905917"/>
              <a:ext cx="65903" cy="792297"/>
            </a:xfrm>
            <a:custGeom>
              <a:avLst/>
              <a:gdLst/>
              <a:ahLst/>
              <a:cxnLst/>
              <a:rect l="l" t="t" r="r" b="b"/>
              <a:pathLst>
                <a:path w="1786" h="21470" extrusionOk="0">
                  <a:moveTo>
                    <a:pt x="1785" y="0"/>
                  </a:moveTo>
                  <a:cubicBezTo>
                    <a:pt x="799" y="0"/>
                    <a:pt x="0" y="799"/>
                    <a:pt x="0" y="1786"/>
                  </a:cubicBezTo>
                  <a:lnTo>
                    <a:pt x="0" y="19661"/>
                  </a:lnTo>
                  <a:cubicBezTo>
                    <a:pt x="0" y="20648"/>
                    <a:pt x="799" y="21458"/>
                    <a:pt x="1785" y="21470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4518;p123">
              <a:extLst>
                <a:ext uri="{FF2B5EF4-FFF2-40B4-BE49-F238E27FC236}">
                  <a16:creationId xmlns:a16="http://schemas.microsoft.com/office/drawing/2014/main" id="{4246548C-DA3D-0A7C-A00E-54C6EB3A0D81}"/>
                </a:ext>
              </a:extLst>
            </p:cNvPr>
            <p:cNvSpPr/>
            <p:nvPr/>
          </p:nvSpPr>
          <p:spPr>
            <a:xfrm>
              <a:off x="5454325" y="3029429"/>
              <a:ext cx="65903" cy="146097"/>
            </a:xfrm>
            <a:custGeom>
              <a:avLst/>
              <a:gdLst/>
              <a:ahLst/>
              <a:cxnLst/>
              <a:rect l="l" t="t" r="r" b="b"/>
              <a:pathLst>
                <a:path w="1786" h="3959" extrusionOk="0">
                  <a:moveTo>
                    <a:pt x="1785" y="1"/>
                  </a:moveTo>
                  <a:cubicBezTo>
                    <a:pt x="799" y="1"/>
                    <a:pt x="0" y="799"/>
                    <a:pt x="0" y="1786"/>
                  </a:cubicBezTo>
                  <a:lnTo>
                    <a:pt x="0" y="3959"/>
                  </a:lnTo>
                  <a:cubicBezTo>
                    <a:pt x="0" y="2972"/>
                    <a:pt x="799" y="2173"/>
                    <a:pt x="1785" y="2173"/>
                  </a:cubicBezTo>
                  <a:lnTo>
                    <a:pt x="17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4519;p123">
              <a:extLst>
                <a:ext uri="{FF2B5EF4-FFF2-40B4-BE49-F238E27FC236}">
                  <a16:creationId xmlns:a16="http://schemas.microsoft.com/office/drawing/2014/main" id="{F3649332-7BE7-1C46-FF0D-81E9045E2A47}"/>
                </a:ext>
              </a:extLst>
            </p:cNvPr>
            <p:cNvSpPr/>
            <p:nvPr/>
          </p:nvSpPr>
          <p:spPr>
            <a:xfrm>
              <a:off x="5454325" y="3269958"/>
              <a:ext cx="65903" cy="146540"/>
            </a:xfrm>
            <a:custGeom>
              <a:avLst/>
              <a:gdLst/>
              <a:ahLst/>
              <a:cxnLst/>
              <a:rect l="l" t="t" r="r" b="b"/>
              <a:pathLst>
                <a:path w="1786" h="3971" extrusionOk="0">
                  <a:moveTo>
                    <a:pt x="1785" y="1"/>
                  </a:moveTo>
                  <a:cubicBezTo>
                    <a:pt x="799" y="1"/>
                    <a:pt x="0" y="800"/>
                    <a:pt x="0" y="1786"/>
                  </a:cubicBezTo>
                  <a:lnTo>
                    <a:pt x="0" y="3971"/>
                  </a:lnTo>
                  <a:cubicBezTo>
                    <a:pt x="0" y="2984"/>
                    <a:pt x="799" y="2185"/>
                    <a:pt x="1785" y="2185"/>
                  </a:cubicBezTo>
                  <a:lnTo>
                    <a:pt x="17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4520;p123">
              <a:extLst>
                <a:ext uri="{FF2B5EF4-FFF2-40B4-BE49-F238E27FC236}">
                  <a16:creationId xmlns:a16="http://schemas.microsoft.com/office/drawing/2014/main" id="{1EBD32AC-007F-A33B-6DB0-A45D07B9733C}"/>
                </a:ext>
              </a:extLst>
            </p:cNvPr>
            <p:cNvSpPr/>
            <p:nvPr/>
          </p:nvSpPr>
          <p:spPr>
            <a:xfrm>
              <a:off x="5454325" y="3564696"/>
              <a:ext cx="630178" cy="133513"/>
            </a:xfrm>
            <a:custGeom>
              <a:avLst/>
              <a:gdLst/>
              <a:ahLst/>
              <a:cxnLst/>
              <a:rect l="l" t="t" r="r" b="b"/>
              <a:pathLst>
                <a:path w="17078" h="3618" extrusionOk="0">
                  <a:moveTo>
                    <a:pt x="1809" y="0"/>
                  </a:moveTo>
                  <a:cubicBezTo>
                    <a:pt x="1304" y="0"/>
                    <a:pt x="857" y="200"/>
                    <a:pt x="529" y="529"/>
                  </a:cubicBezTo>
                  <a:cubicBezTo>
                    <a:pt x="200" y="858"/>
                    <a:pt x="0" y="1304"/>
                    <a:pt x="0" y="1809"/>
                  </a:cubicBezTo>
                  <a:cubicBezTo>
                    <a:pt x="0" y="2807"/>
                    <a:pt x="811" y="3618"/>
                    <a:pt x="1809" y="3618"/>
                  </a:cubicBezTo>
                  <a:lnTo>
                    <a:pt x="17077" y="3618"/>
                  </a:lnTo>
                  <a:lnTo>
                    <a:pt x="17077" y="0"/>
                  </a:lnTo>
                  <a:close/>
                </a:path>
              </a:pathLst>
            </a:custGeom>
            <a:solidFill>
              <a:srgbClr val="683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4521;p123">
              <a:extLst>
                <a:ext uri="{FF2B5EF4-FFF2-40B4-BE49-F238E27FC236}">
                  <a16:creationId xmlns:a16="http://schemas.microsoft.com/office/drawing/2014/main" id="{810BAD8D-66F3-A76F-E142-EC52B90DB4D5}"/>
                </a:ext>
              </a:extLst>
            </p:cNvPr>
            <p:cNvSpPr/>
            <p:nvPr/>
          </p:nvSpPr>
          <p:spPr>
            <a:xfrm>
              <a:off x="5484215" y="3587649"/>
              <a:ext cx="600289" cy="87607"/>
            </a:xfrm>
            <a:custGeom>
              <a:avLst/>
              <a:gdLst/>
              <a:ahLst/>
              <a:cxnLst/>
              <a:rect l="l" t="t" r="r" b="b"/>
              <a:pathLst>
                <a:path w="16268" h="2374" extrusionOk="0">
                  <a:moveTo>
                    <a:pt x="1187" y="1"/>
                  </a:moveTo>
                  <a:cubicBezTo>
                    <a:pt x="917" y="1"/>
                    <a:pt x="658" y="95"/>
                    <a:pt x="459" y="247"/>
                  </a:cubicBezTo>
                  <a:cubicBezTo>
                    <a:pt x="423" y="283"/>
                    <a:pt x="388" y="318"/>
                    <a:pt x="353" y="353"/>
                  </a:cubicBezTo>
                  <a:cubicBezTo>
                    <a:pt x="294" y="400"/>
                    <a:pt x="247" y="459"/>
                    <a:pt x="212" y="518"/>
                  </a:cubicBezTo>
                  <a:cubicBezTo>
                    <a:pt x="153" y="600"/>
                    <a:pt x="106" y="694"/>
                    <a:pt x="71" y="788"/>
                  </a:cubicBezTo>
                  <a:cubicBezTo>
                    <a:pt x="36" y="870"/>
                    <a:pt x="24" y="964"/>
                    <a:pt x="12" y="1058"/>
                  </a:cubicBezTo>
                  <a:cubicBezTo>
                    <a:pt x="1" y="1093"/>
                    <a:pt x="1" y="1140"/>
                    <a:pt x="1" y="1187"/>
                  </a:cubicBezTo>
                  <a:cubicBezTo>
                    <a:pt x="1" y="1234"/>
                    <a:pt x="1" y="1281"/>
                    <a:pt x="12" y="1316"/>
                  </a:cubicBezTo>
                  <a:cubicBezTo>
                    <a:pt x="24" y="1410"/>
                    <a:pt x="36" y="1504"/>
                    <a:pt x="71" y="1586"/>
                  </a:cubicBezTo>
                  <a:cubicBezTo>
                    <a:pt x="106" y="1680"/>
                    <a:pt x="153" y="1774"/>
                    <a:pt x="212" y="1856"/>
                  </a:cubicBezTo>
                  <a:cubicBezTo>
                    <a:pt x="271" y="1962"/>
                    <a:pt x="365" y="2044"/>
                    <a:pt x="459" y="2127"/>
                  </a:cubicBezTo>
                  <a:cubicBezTo>
                    <a:pt x="658" y="2279"/>
                    <a:pt x="905" y="2373"/>
                    <a:pt x="1187" y="2373"/>
                  </a:cubicBezTo>
                  <a:lnTo>
                    <a:pt x="16267" y="2373"/>
                  </a:lnTo>
                  <a:lnTo>
                    <a:pt x="16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4522;p123">
              <a:extLst>
                <a:ext uri="{FF2B5EF4-FFF2-40B4-BE49-F238E27FC236}">
                  <a16:creationId xmlns:a16="http://schemas.microsoft.com/office/drawing/2014/main" id="{6D8BAAED-30DE-AB1E-0525-AE9DC914FC89}"/>
                </a:ext>
              </a:extLst>
            </p:cNvPr>
            <p:cNvSpPr/>
            <p:nvPr/>
          </p:nvSpPr>
          <p:spPr>
            <a:xfrm>
              <a:off x="5484215" y="3616691"/>
              <a:ext cx="599404" cy="10001"/>
            </a:xfrm>
            <a:custGeom>
              <a:avLst/>
              <a:gdLst/>
              <a:ahLst/>
              <a:cxnLst/>
              <a:rect l="l" t="t" r="r" b="b"/>
              <a:pathLst>
                <a:path w="16244" h="271" extrusionOk="0">
                  <a:moveTo>
                    <a:pt x="71" y="1"/>
                  </a:moveTo>
                  <a:cubicBezTo>
                    <a:pt x="36" y="83"/>
                    <a:pt x="12" y="177"/>
                    <a:pt x="1" y="271"/>
                  </a:cubicBezTo>
                  <a:lnTo>
                    <a:pt x="16244" y="271"/>
                  </a:lnTo>
                  <a:lnTo>
                    <a:pt x="16244" y="1"/>
                  </a:lnTo>
                  <a:close/>
                </a:path>
              </a:pathLst>
            </a:custGeom>
            <a:solidFill>
              <a:srgbClr val="D1C4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4523;p123">
              <a:extLst>
                <a:ext uri="{FF2B5EF4-FFF2-40B4-BE49-F238E27FC236}">
                  <a16:creationId xmlns:a16="http://schemas.microsoft.com/office/drawing/2014/main" id="{4F019DAD-C85F-6633-B9B3-452CFE2B6543}"/>
                </a:ext>
              </a:extLst>
            </p:cNvPr>
            <p:cNvSpPr/>
            <p:nvPr/>
          </p:nvSpPr>
          <p:spPr>
            <a:xfrm>
              <a:off x="5492002" y="3596764"/>
              <a:ext cx="591618" cy="10001"/>
            </a:xfrm>
            <a:custGeom>
              <a:avLst/>
              <a:gdLst/>
              <a:ahLst/>
              <a:cxnLst/>
              <a:rect l="l" t="t" r="r" b="b"/>
              <a:pathLst>
                <a:path w="16033" h="271" extrusionOk="0">
                  <a:moveTo>
                    <a:pt x="248" y="0"/>
                  </a:moveTo>
                  <a:cubicBezTo>
                    <a:pt x="212" y="36"/>
                    <a:pt x="177" y="71"/>
                    <a:pt x="142" y="106"/>
                  </a:cubicBezTo>
                  <a:cubicBezTo>
                    <a:pt x="83" y="153"/>
                    <a:pt x="36" y="212"/>
                    <a:pt x="1" y="271"/>
                  </a:cubicBezTo>
                  <a:lnTo>
                    <a:pt x="16033" y="271"/>
                  </a:lnTo>
                  <a:lnTo>
                    <a:pt x="16033" y="0"/>
                  </a:lnTo>
                  <a:close/>
                </a:path>
              </a:pathLst>
            </a:custGeom>
            <a:solidFill>
              <a:srgbClr val="D1C4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4524;p123">
              <a:extLst>
                <a:ext uri="{FF2B5EF4-FFF2-40B4-BE49-F238E27FC236}">
                  <a16:creationId xmlns:a16="http://schemas.microsoft.com/office/drawing/2014/main" id="{E5D77986-CD0B-A002-FE13-CD5D81539832}"/>
                </a:ext>
              </a:extLst>
            </p:cNvPr>
            <p:cNvSpPr/>
            <p:nvPr/>
          </p:nvSpPr>
          <p:spPr>
            <a:xfrm>
              <a:off x="5484658" y="3636213"/>
              <a:ext cx="598961" cy="10001"/>
            </a:xfrm>
            <a:custGeom>
              <a:avLst/>
              <a:gdLst/>
              <a:ahLst/>
              <a:cxnLst/>
              <a:rect l="l" t="t" r="r" b="b"/>
              <a:pathLst>
                <a:path w="16232" h="271" extrusionOk="0">
                  <a:moveTo>
                    <a:pt x="0" y="0"/>
                  </a:moveTo>
                  <a:cubicBezTo>
                    <a:pt x="0" y="94"/>
                    <a:pt x="24" y="188"/>
                    <a:pt x="59" y="270"/>
                  </a:cubicBezTo>
                  <a:lnTo>
                    <a:pt x="16232" y="270"/>
                  </a:lnTo>
                  <a:lnTo>
                    <a:pt x="16232" y="0"/>
                  </a:lnTo>
                  <a:close/>
                </a:path>
              </a:pathLst>
            </a:custGeom>
            <a:solidFill>
              <a:srgbClr val="D1C4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4525;p123">
              <a:extLst>
                <a:ext uri="{FF2B5EF4-FFF2-40B4-BE49-F238E27FC236}">
                  <a16:creationId xmlns:a16="http://schemas.microsoft.com/office/drawing/2014/main" id="{A9597332-388D-51B2-282A-F5448891A713}"/>
                </a:ext>
              </a:extLst>
            </p:cNvPr>
            <p:cNvSpPr/>
            <p:nvPr/>
          </p:nvSpPr>
          <p:spPr>
            <a:xfrm>
              <a:off x="5491596" y="3656140"/>
              <a:ext cx="592024" cy="10001"/>
            </a:xfrm>
            <a:custGeom>
              <a:avLst/>
              <a:gdLst/>
              <a:ahLst/>
              <a:cxnLst/>
              <a:rect l="l" t="t" r="r" b="b"/>
              <a:pathLst>
                <a:path w="16044" h="271" extrusionOk="0">
                  <a:moveTo>
                    <a:pt x="0" y="0"/>
                  </a:moveTo>
                  <a:cubicBezTo>
                    <a:pt x="71" y="106"/>
                    <a:pt x="165" y="188"/>
                    <a:pt x="259" y="271"/>
                  </a:cubicBezTo>
                  <a:lnTo>
                    <a:pt x="16044" y="271"/>
                  </a:lnTo>
                  <a:lnTo>
                    <a:pt x="16044" y="0"/>
                  </a:lnTo>
                  <a:close/>
                </a:path>
              </a:pathLst>
            </a:custGeom>
            <a:solidFill>
              <a:srgbClr val="D1C4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4526;p123">
              <a:extLst>
                <a:ext uri="{FF2B5EF4-FFF2-40B4-BE49-F238E27FC236}">
                  <a16:creationId xmlns:a16="http://schemas.microsoft.com/office/drawing/2014/main" id="{C68FE3A0-2854-5E55-0CDB-8F83ED27E6B9}"/>
                </a:ext>
              </a:extLst>
            </p:cNvPr>
            <p:cNvSpPr/>
            <p:nvPr/>
          </p:nvSpPr>
          <p:spPr>
            <a:xfrm>
              <a:off x="5934528" y="3625806"/>
              <a:ext cx="72398" cy="108383"/>
            </a:xfrm>
            <a:custGeom>
              <a:avLst/>
              <a:gdLst/>
              <a:ahLst/>
              <a:cxnLst/>
              <a:rect l="l" t="t" r="r" b="b"/>
              <a:pathLst>
                <a:path w="1962" h="2937" extrusionOk="0">
                  <a:moveTo>
                    <a:pt x="0" y="0"/>
                  </a:moveTo>
                  <a:lnTo>
                    <a:pt x="0" y="2937"/>
                  </a:lnTo>
                  <a:lnTo>
                    <a:pt x="975" y="1786"/>
                  </a:lnTo>
                  <a:lnTo>
                    <a:pt x="1962" y="2937"/>
                  </a:lnTo>
                  <a:lnTo>
                    <a:pt x="1962" y="0"/>
                  </a:lnTo>
                  <a:close/>
                </a:path>
              </a:pathLst>
            </a:custGeom>
            <a:solidFill>
              <a:srgbClr val="5B2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4527;p123">
              <a:extLst>
                <a:ext uri="{FF2B5EF4-FFF2-40B4-BE49-F238E27FC236}">
                  <a16:creationId xmlns:a16="http://schemas.microsoft.com/office/drawing/2014/main" id="{2F3035E1-68EA-D05D-E80D-29B522B7F96D}"/>
                </a:ext>
              </a:extLst>
            </p:cNvPr>
            <p:cNvSpPr/>
            <p:nvPr/>
          </p:nvSpPr>
          <p:spPr>
            <a:xfrm>
              <a:off x="5612080" y="3029429"/>
              <a:ext cx="373613" cy="198535"/>
            </a:xfrm>
            <a:custGeom>
              <a:avLst/>
              <a:gdLst/>
              <a:ahLst/>
              <a:cxnLst/>
              <a:rect l="l" t="t" r="r" b="b"/>
              <a:pathLst>
                <a:path w="10125" h="5380" extrusionOk="0">
                  <a:moveTo>
                    <a:pt x="8550" y="564"/>
                  </a:moveTo>
                  <a:cubicBezTo>
                    <a:pt x="8668" y="952"/>
                    <a:pt x="9032" y="1234"/>
                    <a:pt x="9466" y="1234"/>
                  </a:cubicBezTo>
                  <a:lnTo>
                    <a:pt x="9572" y="1234"/>
                  </a:lnTo>
                  <a:lnTo>
                    <a:pt x="9572" y="4146"/>
                  </a:lnTo>
                  <a:lnTo>
                    <a:pt x="9466" y="4146"/>
                  </a:lnTo>
                  <a:cubicBezTo>
                    <a:pt x="9032" y="4146"/>
                    <a:pt x="8668" y="4428"/>
                    <a:pt x="8550" y="4816"/>
                  </a:cubicBezTo>
                  <a:lnTo>
                    <a:pt x="1586" y="4816"/>
                  </a:lnTo>
                  <a:cubicBezTo>
                    <a:pt x="1468" y="4428"/>
                    <a:pt x="1104" y="4146"/>
                    <a:pt x="670" y="4146"/>
                  </a:cubicBezTo>
                  <a:lnTo>
                    <a:pt x="564" y="4146"/>
                  </a:lnTo>
                  <a:lnTo>
                    <a:pt x="564" y="1234"/>
                  </a:lnTo>
                  <a:lnTo>
                    <a:pt x="670" y="1234"/>
                  </a:lnTo>
                  <a:cubicBezTo>
                    <a:pt x="1104" y="1234"/>
                    <a:pt x="1468" y="952"/>
                    <a:pt x="1586" y="564"/>
                  </a:cubicBezTo>
                  <a:close/>
                  <a:moveTo>
                    <a:pt x="1351" y="1"/>
                  </a:moveTo>
                  <a:cubicBezTo>
                    <a:pt x="1186" y="1"/>
                    <a:pt x="1069" y="130"/>
                    <a:pt x="1069" y="282"/>
                  </a:cubicBezTo>
                  <a:cubicBezTo>
                    <a:pt x="1069" y="494"/>
                    <a:pt x="893" y="670"/>
                    <a:pt x="670" y="670"/>
                  </a:cubicBezTo>
                  <a:lnTo>
                    <a:pt x="282" y="670"/>
                  </a:lnTo>
                  <a:cubicBezTo>
                    <a:pt x="129" y="670"/>
                    <a:pt x="0" y="799"/>
                    <a:pt x="0" y="952"/>
                  </a:cubicBezTo>
                  <a:lnTo>
                    <a:pt x="0" y="4428"/>
                  </a:lnTo>
                  <a:cubicBezTo>
                    <a:pt x="0" y="4581"/>
                    <a:pt x="129" y="4710"/>
                    <a:pt x="282" y="4710"/>
                  </a:cubicBezTo>
                  <a:lnTo>
                    <a:pt x="670" y="4710"/>
                  </a:lnTo>
                  <a:cubicBezTo>
                    <a:pt x="893" y="4710"/>
                    <a:pt x="1069" y="4886"/>
                    <a:pt x="1069" y="5098"/>
                  </a:cubicBezTo>
                  <a:cubicBezTo>
                    <a:pt x="1069" y="5250"/>
                    <a:pt x="1186" y="5380"/>
                    <a:pt x="1351" y="5380"/>
                  </a:cubicBezTo>
                  <a:lnTo>
                    <a:pt x="8785" y="5380"/>
                  </a:lnTo>
                  <a:cubicBezTo>
                    <a:pt x="8938" y="5380"/>
                    <a:pt x="9067" y="5250"/>
                    <a:pt x="9067" y="5098"/>
                  </a:cubicBezTo>
                  <a:cubicBezTo>
                    <a:pt x="9067" y="4886"/>
                    <a:pt x="9243" y="4710"/>
                    <a:pt x="9455" y="4710"/>
                  </a:cubicBezTo>
                  <a:lnTo>
                    <a:pt x="9842" y="4710"/>
                  </a:lnTo>
                  <a:cubicBezTo>
                    <a:pt x="10007" y="4710"/>
                    <a:pt x="10124" y="4581"/>
                    <a:pt x="10124" y="4428"/>
                  </a:cubicBezTo>
                  <a:lnTo>
                    <a:pt x="10124" y="952"/>
                  </a:lnTo>
                  <a:cubicBezTo>
                    <a:pt x="10124" y="799"/>
                    <a:pt x="10007" y="670"/>
                    <a:pt x="9842" y="670"/>
                  </a:cubicBezTo>
                  <a:lnTo>
                    <a:pt x="9455" y="670"/>
                  </a:lnTo>
                  <a:cubicBezTo>
                    <a:pt x="9243" y="670"/>
                    <a:pt x="9067" y="494"/>
                    <a:pt x="9067" y="282"/>
                  </a:cubicBezTo>
                  <a:cubicBezTo>
                    <a:pt x="9067" y="130"/>
                    <a:pt x="8938" y="1"/>
                    <a:pt x="87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4528;p123">
              <a:extLst>
                <a:ext uri="{FF2B5EF4-FFF2-40B4-BE49-F238E27FC236}">
                  <a16:creationId xmlns:a16="http://schemas.microsoft.com/office/drawing/2014/main" id="{BF329B15-91B0-862C-AED0-08D74AD3E65C}"/>
                </a:ext>
              </a:extLst>
            </p:cNvPr>
            <p:cNvSpPr/>
            <p:nvPr/>
          </p:nvSpPr>
          <p:spPr>
            <a:xfrm>
              <a:off x="5676215" y="3093565"/>
              <a:ext cx="56383" cy="70262"/>
            </a:xfrm>
            <a:custGeom>
              <a:avLst/>
              <a:gdLst/>
              <a:ahLst/>
              <a:cxnLst/>
              <a:rect l="l" t="t" r="r" b="b"/>
              <a:pathLst>
                <a:path w="1528" h="1904" extrusionOk="0">
                  <a:moveTo>
                    <a:pt x="0" y="1"/>
                  </a:moveTo>
                  <a:lnTo>
                    <a:pt x="0" y="353"/>
                  </a:lnTo>
                  <a:lnTo>
                    <a:pt x="153" y="353"/>
                  </a:lnTo>
                  <a:lnTo>
                    <a:pt x="153" y="1539"/>
                  </a:lnTo>
                  <a:lnTo>
                    <a:pt x="0" y="1539"/>
                  </a:lnTo>
                  <a:lnTo>
                    <a:pt x="0" y="1903"/>
                  </a:lnTo>
                  <a:lnTo>
                    <a:pt x="1527" y="1903"/>
                  </a:lnTo>
                  <a:lnTo>
                    <a:pt x="1527" y="1199"/>
                  </a:lnTo>
                  <a:lnTo>
                    <a:pt x="1069" y="1199"/>
                  </a:lnTo>
                  <a:lnTo>
                    <a:pt x="1069" y="1539"/>
                  </a:lnTo>
                  <a:lnTo>
                    <a:pt x="717" y="1539"/>
                  </a:lnTo>
                  <a:lnTo>
                    <a:pt x="717" y="353"/>
                  </a:lnTo>
                  <a:lnTo>
                    <a:pt x="870" y="353"/>
                  </a:lnTo>
                  <a:lnTo>
                    <a:pt x="8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4529;p123">
              <a:extLst>
                <a:ext uri="{FF2B5EF4-FFF2-40B4-BE49-F238E27FC236}">
                  <a16:creationId xmlns:a16="http://schemas.microsoft.com/office/drawing/2014/main" id="{226FDB91-9538-DA33-DF75-9508A4C53827}"/>
                </a:ext>
              </a:extLst>
            </p:cNvPr>
            <p:cNvSpPr/>
            <p:nvPr/>
          </p:nvSpPr>
          <p:spPr>
            <a:xfrm>
              <a:off x="5736882" y="3093565"/>
              <a:ext cx="79778" cy="70262"/>
            </a:xfrm>
            <a:custGeom>
              <a:avLst/>
              <a:gdLst/>
              <a:ahLst/>
              <a:cxnLst/>
              <a:rect l="l" t="t" r="r" b="b"/>
              <a:pathLst>
                <a:path w="2162" h="1904" extrusionOk="0">
                  <a:moveTo>
                    <a:pt x="987" y="447"/>
                  </a:moveTo>
                  <a:lnTo>
                    <a:pt x="1175" y="1034"/>
                  </a:lnTo>
                  <a:lnTo>
                    <a:pt x="811" y="1034"/>
                  </a:lnTo>
                  <a:lnTo>
                    <a:pt x="987" y="447"/>
                  </a:lnTo>
                  <a:close/>
                  <a:moveTo>
                    <a:pt x="447" y="1"/>
                  </a:moveTo>
                  <a:lnTo>
                    <a:pt x="447" y="341"/>
                  </a:lnTo>
                  <a:lnTo>
                    <a:pt x="553" y="341"/>
                  </a:lnTo>
                  <a:lnTo>
                    <a:pt x="189" y="1551"/>
                  </a:lnTo>
                  <a:lnTo>
                    <a:pt x="1" y="1551"/>
                  </a:lnTo>
                  <a:lnTo>
                    <a:pt x="1" y="1903"/>
                  </a:lnTo>
                  <a:lnTo>
                    <a:pt x="870" y="1903"/>
                  </a:lnTo>
                  <a:lnTo>
                    <a:pt x="870" y="1551"/>
                  </a:lnTo>
                  <a:lnTo>
                    <a:pt x="658" y="1551"/>
                  </a:lnTo>
                  <a:lnTo>
                    <a:pt x="717" y="1363"/>
                  </a:lnTo>
                  <a:lnTo>
                    <a:pt x="1269" y="1363"/>
                  </a:lnTo>
                  <a:lnTo>
                    <a:pt x="1328" y="1551"/>
                  </a:lnTo>
                  <a:lnTo>
                    <a:pt x="1069" y="1551"/>
                  </a:lnTo>
                  <a:lnTo>
                    <a:pt x="1069" y="1903"/>
                  </a:lnTo>
                  <a:lnTo>
                    <a:pt x="2162" y="1903"/>
                  </a:lnTo>
                  <a:lnTo>
                    <a:pt x="2162" y="1551"/>
                  </a:lnTo>
                  <a:lnTo>
                    <a:pt x="1974" y="1551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4530;p123">
              <a:extLst>
                <a:ext uri="{FF2B5EF4-FFF2-40B4-BE49-F238E27FC236}">
                  <a16:creationId xmlns:a16="http://schemas.microsoft.com/office/drawing/2014/main" id="{F5C76B77-17F5-3C0E-A512-FADFBCFC0425}"/>
                </a:ext>
              </a:extLst>
            </p:cNvPr>
            <p:cNvSpPr/>
            <p:nvPr/>
          </p:nvSpPr>
          <p:spPr>
            <a:xfrm>
              <a:off x="5817512" y="3093565"/>
              <a:ext cx="104021" cy="70262"/>
            </a:xfrm>
            <a:custGeom>
              <a:avLst/>
              <a:gdLst/>
              <a:ahLst/>
              <a:cxnLst/>
              <a:rect l="l" t="t" r="r" b="b"/>
              <a:pathLst>
                <a:path w="2819" h="1904" extrusionOk="0">
                  <a:moveTo>
                    <a:pt x="0" y="1"/>
                  </a:moveTo>
                  <a:lnTo>
                    <a:pt x="0" y="353"/>
                  </a:lnTo>
                  <a:lnTo>
                    <a:pt x="153" y="353"/>
                  </a:lnTo>
                  <a:lnTo>
                    <a:pt x="505" y="1903"/>
                  </a:lnTo>
                  <a:lnTo>
                    <a:pt x="1139" y="1903"/>
                  </a:lnTo>
                  <a:lnTo>
                    <a:pt x="1316" y="1246"/>
                  </a:lnTo>
                  <a:cubicBezTo>
                    <a:pt x="1327" y="1164"/>
                    <a:pt x="1363" y="999"/>
                    <a:pt x="1374" y="917"/>
                  </a:cubicBezTo>
                  <a:lnTo>
                    <a:pt x="1386" y="917"/>
                  </a:lnTo>
                  <a:cubicBezTo>
                    <a:pt x="1398" y="999"/>
                    <a:pt x="1433" y="1164"/>
                    <a:pt x="1457" y="1257"/>
                  </a:cubicBezTo>
                  <a:lnTo>
                    <a:pt x="1621" y="1903"/>
                  </a:lnTo>
                  <a:lnTo>
                    <a:pt x="2267" y="1903"/>
                  </a:lnTo>
                  <a:lnTo>
                    <a:pt x="2678" y="353"/>
                  </a:lnTo>
                  <a:lnTo>
                    <a:pt x="2819" y="353"/>
                  </a:lnTo>
                  <a:lnTo>
                    <a:pt x="2819" y="1"/>
                  </a:lnTo>
                  <a:lnTo>
                    <a:pt x="2044" y="1"/>
                  </a:lnTo>
                  <a:lnTo>
                    <a:pt x="2044" y="353"/>
                  </a:lnTo>
                  <a:lnTo>
                    <a:pt x="2197" y="353"/>
                  </a:lnTo>
                  <a:lnTo>
                    <a:pt x="2103" y="764"/>
                  </a:lnTo>
                  <a:cubicBezTo>
                    <a:pt x="2079" y="882"/>
                    <a:pt x="2032" y="1164"/>
                    <a:pt x="2020" y="1293"/>
                  </a:cubicBezTo>
                  <a:lnTo>
                    <a:pt x="2009" y="1293"/>
                  </a:lnTo>
                  <a:cubicBezTo>
                    <a:pt x="1985" y="1152"/>
                    <a:pt x="1962" y="929"/>
                    <a:pt x="1926" y="752"/>
                  </a:cubicBezTo>
                  <a:lnTo>
                    <a:pt x="1750" y="1"/>
                  </a:lnTo>
                  <a:lnTo>
                    <a:pt x="1186" y="1"/>
                  </a:lnTo>
                  <a:lnTo>
                    <a:pt x="1046" y="612"/>
                  </a:lnTo>
                  <a:cubicBezTo>
                    <a:pt x="987" y="870"/>
                    <a:pt x="916" y="1211"/>
                    <a:pt x="916" y="1293"/>
                  </a:cubicBezTo>
                  <a:lnTo>
                    <a:pt x="893" y="1293"/>
                  </a:lnTo>
                  <a:cubicBezTo>
                    <a:pt x="881" y="1211"/>
                    <a:pt x="834" y="882"/>
                    <a:pt x="811" y="752"/>
                  </a:cubicBezTo>
                  <a:lnTo>
                    <a:pt x="740" y="353"/>
                  </a:lnTo>
                  <a:lnTo>
                    <a:pt x="893" y="353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4531;p123">
              <a:extLst>
                <a:ext uri="{FF2B5EF4-FFF2-40B4-BE49-F238E27FC236}">
                  <a16:creationId xmlns:a16="http://schemas.microsoft.com/office/drawing/2014/main" id="{0D51DCB0-66A2-EFF9-78E9-4A22C4128B9D}"/>
                </a:ext>
              </a:extLst>
            </p:cNvPr>
            <p:cNvSpPr/>
            <p:nvPr/>
          </p:nvSpPr>
          <p:spPr>
            <a:xfrm>
              <a:off x="5332955" y="3854194"/>
              <a:ext cx="174685" cy="168165"/>
            </a:xfrm>
            <a:custGeom>
              <a:avLst/>
              <a:gdLst/>
              <a:ahLst/>
              <a:cxnLst/>
              <a:rect l="l" t="t" r="r" b="b"/>
              <a:pathLst>
                <a:path w="4734" h="4557" extrusionOk="0">
                  <a:moveTo>
                    <a:pt x="4734" y="1"/>
                  </a:moveTo>
                  <a:lnTo>
                    <a:pt x="282" y="2326"/>
                  </a:lnTo>
                  <a:lnTo>
                    <a:pt x="1" y="4111"/>
                  </a:lnTo>
                  <a:cubicBezTo>
                    <a:pt x="1" y="4111"/>
                    <a:pt x="1035" y="4556"/>
                    <a:pt x="2121" y="4556"/>
                  </a:cubicBezTo>
                  <a:cubicBezTo>
                    <a:pt x="2886" y="4556"/>
                    <a:pt x="3676" y="4335"/>
                    <a:pt x="4146" y="3583"/>
                  </a:cubicBezTo>
                  <a:lnTo>
                    <a:pt x="47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4532;p123">
              <a:extLst>
                <a:ext uri="{FF2B5EF4-FFF2-40B4-BE49-F238E27FC236}">
                  <a16:creationId xmlns:a16="http://schemas.microsoft.com/office/drawing/2014/main" id="{1F0EA50E-4A44-14B5-8FCB-A1FC29B2EACC}"/>
                </a:ext>
              </a:extLst>
            </p:cNvPr>
            <p:cNvSpPr/>
            <p:nvPr/>
          </p:nvSpPr>
          <p:spPr>
            <a:xfrm>
              <a:off x="4957627" y="3689979"/>
              <a:ext cx="685897" cy="296438"/>
            </a:xfrm>
            <a:custGeom>
              <a:avLst/>
              <a:gdLst/>
              <a:ahLst/>
              <a:cxnLst/>
              <a:rect l="l" t="t" r="r" b="b"/>
              <a:pathLst>
                <a:path w="18588" h="8033" extrusionOk="0">
                  <a:moveTo>
                    <a:pt x="9438" y="0"/>
                  </a:moveTo>
                  <a:cubicBezTo>
                    <a:pt x="7858" y="0"/>
                    <a:pt x="5902" y="84"/>
                    <a:pt x="3489" y="281"/>
                  </a:cubicBezTo>
                  <a:cubicBezTo>
                    <a:pt x="2749" y="340"/>
                    <a:pt x="1398" y="2043"/>
                    <a:pt x="1034" y="3593"/>
                  </a:cubicBezTo>
                  <a:cubicBezTo>
                    <a:pt x="1034" y="3593"/>
                    <a:pt x="1" y="7365"/>
                    <a:pt x="4572" y="7365"/>
                  </a:cubicBezTo>
                  <a:cubicBezTo>
                    <a:pt x="4725" y="7365"/>
                    <a:pt x="4885" y="7361"/>
                    <a:pt x="5051" y="7352"/>
                  </a:cubicBezTo>
                  <a:cubicBezTo>
                    <a:pt x="7911" y="7201"/>
                    <a:pt x="9776" y="6722"/>
                    <a:pt x="11251" y="6722"/>
                  </a:cubicBezTo>
                  <a:cubicBezTo>
                    <a:pt x="12422" y="6722"/>
                    <a:pt x="13347" y="7024"/>
                    <a:pt x="14329" y="8033"/>
                  </a:cubicBezTo>
                  <a:lnTo>
                    <a:pt x="15163" y="2818"/>
                  </a:lnTo>
                  <a:cubicBezTo>
                    <a:pt x="15163" y="2818"/>
                    <a:pt x="18588" y="0"/>
                    <a:pt x="9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4533;p123">
              <a:extLst>
                <a:ext uri="{FF2B5EF4-FFF2-40B4-BE49-F238E27FC236}">
                  <a16:creationId xmlns:a16="http://schemas.microsoft.com/office/drawing/2014/main" id="{D2333354-E371-1C7B-69D9-AE5B84D24121}"/>
                </a:ext>
              </a:extLst>
            </p:cNvPr>
            <p:cNvSpPr/>
            <p:nvPr/>
          </p:nvSpPr>
          <p:spPr>
            <a:xfrm>
              <a:off x="6068444" y="3854194"/>
              <a:ext cx="174685" cy="168165"/>
            </a:xfrm>
            <a:custGeom>
              <a:avLst/>
              <a:gdLst/>
              <a:ahLst/>
              <a:cxnLst/>
              <a:rect l="l" t="t" r="r" b="b"/>
              <a:pathLst>
                <a:path w="4734" h="4557" extrusionOk="0">
                  <a:moveTo>
                    <a:pt x="0" y="1"/>
                  </a:moveTo>
                  <a:lnTo>
                    <a:pt x="576" y="3583"/>
                  </a:lnTo>
                  <a:cubicBezTo>
                    <a:pt x="1052" y="4335"/>
                    <a:pt x="1844" y="4556"/>
                    <a:pt x="2611" y="4556"/>
                  </a:cubicBezTo>
                  <a:cubicBezTo>
                    <a:pt x="3699" y="4556"/>
                    <a:pt x="4734" y="4111"/>
                    <a:pt x="4734" y="4111"/>
                  </a:cubicBezTo>
                  <a:lnTo>
                    <a:pt x="4452" y="23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4534;p123">
              <a:extLst>
                <a:ext uri="{FF2B5EF4-FFF2-40B4-BE49-F238E27FC236}">
                  <a16:creationId xmlns:a16="http://schemas.microsoft.com/office/drawing/2014/main" id="{1E1FBBDF-76F3-080D-2206-7103170B8ECA}"/>
                </a:ext>
              </a:extLst>
            </p:cNvPr>
            <p:cNvSpPr/>
            <p:nvPr/>
          </p:nvSpPr>
          <p:spPr>
            <a:xfrm>
              <a:off x="5932535" y="3689979"/>
              <a:ext cx="658148" cy="296438"/>
            </a:xfrm>
            <a:custGeom>
              <a:avLst/>
              <a:gdLst/>
              <a:ahLst/>
              <a:cxnLst/>
              <a:rect l="l" t="t" r="r" b="b"/>
              <a:pathLst>
                <a:path w="17836" h="8033" extrusionOk="0">
                  <a:moveTo>
                    <a:pt x="9150" y="0"/>
                  </a:moveTo>
                  <a:cubicBezTo>
                    <a:pt x="1" y="0"/>
                    <a:pt x="3425" y="2818"/>
                    <a:pt x="3425" y="2818"/>
                  </a:cubicBezTo>
                  <a:lnTo>
                    <a:pt x="4259" y="8033"/>
                  </a:lnTo>
                  <a:cubicBezTo>
                    <a:pt x="5242" y="7024"/>
                    <a:pt x="6167" y="6722"/>
                    <a:pt x="7338" y="6722"/>
                  </a:cubicBezTo>
                  <a:cubicBezTo>
                    <a:pt x="8812" y="6722"/>
                    <a:pt x="10677" y="7201"/>
                    <a:pt x="13537" y="7352"/>
                  </a:cubicBezTo>
                  <a:cubicBezTo>
                    <a:pt x="13705" y="7361"/>
                    <a:pt x="13866" y="7365"/>
                    <a:pt x="14021" y="7365"/>
                  </a:cubicBezTo>
                  <a:cubicBezTo>
                    <a:pt x="16045" y="7365"/>
                    <a:pt x="16984" y="6607"/>
                    <a:pt x="17366" y="5778"/>
                  </a:cubicBezTo>
                  <a:cubicBezTo>
                    <a:pt x="17836" y="4733"/>
                    <a:pt x="14806" y="3629"/>
                    <a:pt x="14806" y="3629"/>
                  </a:cubicBezTo>
                  <a:cubicBezTo>
                    <a:pt x="14442" y="2078"/>
                    <a:pt x="15839" y="340"/>
                    <a:pt x="15099" y="281"/>
                  </a:cubicBezTo>
                  <a:cubicBezTo>
                    <a:pt x="12686" y="84"/>
                    <a:pt x="10731" y="0"/>
                    <a:pt x="9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4535;p123">
              <a:extLst>
                <a:ext uri="{FF2B5EF4-FFF2-40B4-BE49-F238E27FC236}">
                  <a16:creationId xmlns:a16="http://schemas.microsoft.com/office/drawing/2014/main" id="{B94FE24E-133D-5A9D-6C4F-35FE45050A77}"/>
                </a:ext>
              </a:extLst>
            </p:cNvPr>
            <p:cNvSpPr/>
            <p:nvPr/>
          </p:nvSpPr>
          <p:spPr>
            <a:xfrm>
              <a:off x="4908658" y="3580306"/>
              <a:ext cx="1753082" cy="322897"/>
            </a:xfrm>
            <a:custGeom>
              <a:avLst/>
              <a:gdLst/>
              <a:ahLst/>
              <a:cxnLst/>
              <a:rect l="l" t="t" r="r" b="b"/>
              <a:pathLst>
                <a:path w="47509" h="8750" extrusionOk="0">
                  <a:moveTo>
                    <a:pt x="23584" y="0"/>
                  </a:moveTo>
                  <a:cubicBezTo>
                    <a:pt x="6683" y="0"/>
                    <a:pt x="635" y="2267"/>
                    <a:pt x="0" y="2525"/>
                  </a:cubicBezTo>
                  <a:lnTo>
                    <a:pt x="2514" y="8726"/>
                  </a:lnTo>
                  <a:lnTo>
                    <a:pt x="2537" y="8715"/>
                  </a:lnTo>
                  <a:cubicBezTo>
                    <a:pt x="3183" y="8492"/>
                    <a:pt x="8926" y="6695"/>
                    <a:pt x="23584" y="6695"/>
                  </a:cubicBezTo>
                  <a:cubicBezTo>
                    <a:pt x="38253" y="6695"/>
                    <a:pt x="44396" y="8515"/>
                    <a:pt x="45112" y="8750"/>
                  </a:cubicBezTo>
                  <a:lnTo>
                    <a:pt x="47508" y="2502"/>
                  </a:lnTo>
                  <a:cubicBezTo>
                    <a:pt x="46827" y="2243"/>
                    <a:pt x="40449" y="0"/>
                    <a:pt x="23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4536;p123">
              <a:extLst>
                <a:ext uri="{FF2B5EF4-FFF2-40B4-BE49-F238E27FC236}">
                  <a16:creationId xmlns:a16="http://schemas.microsoft.com/office/drawing/2014/main" id="{08F746E7-A1BA-57D7-6D9D-3BD7C54746D1}"/>
                </a:ext>
              </a:extLst>
            </p:cNvPr>
            <p:cNvSpPr/>
            <p:nvPr/>
          </p:nvSpPr>
          <p:spPr>
            <a:xfrm>
              <a:off x="5199922" y="2698354"/>
              <a:ext cx="1125118" cy="40777"/>
            </a:xfrm>
            <a:custGeom>
              <a:avLst/>
              <a:gdLst/>
              <a:ahLst/>
              <a:cxnLst/>
              <a:rect l="l" t="t" r="r" b="b"/>
              <a:pathLst>
                <a:path w="30491" h="1105" extrusionOk="0">
                  <a:moveTo>
                    <a:pt x="130" y="0"/>
                  </a:moveTo>
                  <a:cubicBezTo>
                    <a:pt x="59" y="0"/>
                    <a:pt x="1" y="59"/>
                    <a:pt x="1" y="129"/>
                  </a:cubicBezTo>
                  <a:lnTo>
                    <a:pt x="1" y="975"/>
                  </a:lnTo>
                  <a:cubicBezTo>
                    <a:pt x="1" y="1045"/>
                    <a:pt x="59" y="1104"/>
                    <a:pt x="130" y="1104"/>
                  </a:cubicBezTo>
                  <a:lnTo>
                    <a:pt x="30361" y="1104"/>
                  </a:lnTo>
                  <a:cubicBezTo>
                    <a:pt x="30431" y="1104"/>
                    <a:pt x="30490" y="1045"/>
                    <a:pt x="30490" y="975"/>
                  </a:cubicBezTo>
                  <a:lnTo>
                    <a:pt x="30490" y="129"/>
                  </a:lnTo>
                  <a:cubicBezTo>
                    <a:pt x="30490" y="59"/>
                    <a:pt x="30431" y="0"/>
                    <a:pt x="30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308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Google Shape;4333;p122"/>
          <p:cNvSpPr txBox="1">
            <a:spLocks noGrp="1"/>
          </p:cNvSpPr>
          <p:nvPr>
            <p:ph type="subTitle" idx="1"/>
          </p:nvPr>
        </p:nvSpPr>
        <p:spPr>
          <a:xfrm>
            <a:off x="4572000" y="1737155"/>
            <a:ext cx="3995538" cy="29238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25450" indent="-28575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выход в определённые периоды времени за пределы жилого помещения</a:t>
            </a:r>
          </a:p>
          <a:p>
            <a:pPr marL="425450" indent="-28575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нахождение в определённых местах, а также ближе установленного расстояния до определённых объектов, посещение определённых мероприятий и участие в них</a:t>
            </a:r>
          </a:p>
          <a:p>
            <a:pPr marL="425450" indent="-28575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общение с определёнными лицами</a:t>
            </a:r>
          </a:p>
          <a:p>
            <a:pPr marL="425450" indent="-28575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отправление и получение почтово-телеграфных отправлений</a:t>
            </a:r>
          </a:p>
          <a:p>
            <a:pPr marL="425450" indent="-28575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использование средств связи и информационно-телекоммуникационной сети Интернет</a:t>
            </a:r>
          </a:p>
        </p:txBody>
      </p:sp>
      <p:sp>
        <p:nvSpPr>
          <p:cNvPr id="4336" name="Google Shape;4336;p122"/>
          <p:cNvSpPr txBox="1">
            <a:spLocks noGrp="1"/>
          </p:cNvSpPr>
          <p:nvPr>
            <p:ph type="subTitle" idx="2"/>
          </p:nvPr>
        </p:nvSpPr>
        <p:spPr>
          <a:xfrm>
            <a:off x="4570270" y="1021292"/>
            <a:ext cx="4072182" cy="6264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Недопустимые ограничения при домашнем аресте: 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337" name="Google Shape;4337;p122"/>
          <p:cNvSpPr txBox="1">
            <a:spLocks noGrp="1"/>
          </p:cNvSpPr>
          <p:nvPr>
            <p:ph type="title"/>
          </p:nvPr>
        </p:nvSpPr>
        <p:spPr>
          <a:xfrm>
            <a:off x="711520" y="220956"/>
            <a:ext cx="7717500" cy="62640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/>
              <a:t>Домашний арест</a:t>
            </a:r>
            <a:endParaRPr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B606F-081C-86BF-8680-ED95B1AD5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33" y="1737155"/>
            <a:ext cx="3099661" cy="30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6" name="Google Shape;4336;p122"/>
          <p:cNvSpPr txBox="1">
            <a:spLocks noGrp="1"/>
          </p:cNvSpPr>
          <p:nvPr>
            <p:ph type="subTitle" idx="2"/>
          </p:nvPr>
        </p:nvSpPr>
        <p:spPr>
          <a:xfrm>
            <a:off x="499818" y="1477209"/>
            <a:ext cx="4248714" cy="4011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Century Gothic" panose="020B0502020202020204" pitchFamily="34" charset="0"/>
              </a:rPr>
              <a:t>Что это?</a:t>
            </a:r>
            <a:endParaRPr sz="2400" dirty="0">
              <a:latin typeface="Century Gothic" panose="020B0502020202020204" pitchFamily="34" charset="0"/>
            </a:endParaRPr>
          </a:p>
        </p:txBody>
      </p:sp>
      <p:sp>
        <p:nvSpPr>
          <p:cNvPr id="4337" name="Google Shape;4337;p122"/>
          <p:cNvSpPr txBox="1">
            <a:spLocks noGrp="1"/>
          </p:cNvSpPr>
          <p:nvPr>
            <p:ph type="title"/>
          </p:nvPr>
        </p:nvSpPr>
        <p:spPr>
          <a:xfrm>
            <a:off x="713250" y="376427"/>
            <a:ext cx="7717500" cy="54462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/>
              <a:t>Залог</a:t>
            </a:r>
            <a:endParaRPr sz="3600" b="1" dirty="0"/>
          </a:p>
        </p:txBody>
      </p:sp>
      <p:sp>
        <p:nvSpPr>
          <p:cNvPr id="4" name="Google Shape;4333;p122">
            <a:extLst>
              <a:ext uri="{FF2B5EF4-FFF2-40B4-BE49-F238E27FC236}">
                <a16:creationId xmlns:a16="http://schemas.microsoft.com/office/drawing/2014/main" id="{688AB384-B106-2EF4-3D51-05A85C2B0829}"/>
              </a:ext>
            </a:extLst>
          </p:cNvPr>
          <p:cNvSpPr txBox="1">
            <a:spLocks/>
          </p:cNvSpPr>
          <p:nvPr/>
        </p:nvSpPr>
        <p:spPr>
          <a:xfrm>
            <a:off x="497591" y="1891648"/>
            <a:ext cx="4517079" cy="17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rgbClr val="242424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indent="-317500"/>
            <a:r>
              <a:rPr lang="ru-RU" sz="1600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Залог – это денежная сумма или имущество, которое оставляется в качестве гарантии того, что подозреваемый или обвиняемый несовершеннолетний явится на суд и будет соблюдать все условия, назначенные судом</a:t>
            </a:r>
          </a:p>
          <a:p>
            <a:pPr indent="-317500"/>
            <a:endParaRPr lang="ru-RU" sz="1600" dirty="0">
              <a:solidFill>
                <a:schemeClr val="hlink"/>
              </a:solidFill>
              <a:uFill>
                <a:noFill/>
              </a:uFill>
              <a:latin typeface="Century Gothic" panose="020B0502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D2988-3207-F6D1-0206-D63AC7FD9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670" y="1363851"/>
            <a:ext cx="3403222" cy="340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5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p114"/>
          <p:cNvSpPr txBox="1">
            <a:spLocks noGrp="1"/>
          </p:cNvSpPr>
          <p:nvPr>
            <p:ph type="title"/>
          </p:nvPr>
        </p:nvSpPr>
        <p:spPr>
          <a:xfrm>
            <a:off x="719704" y="603935"/>
            <a:ext cx="4992730" cy="10153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/>
              <a:t>Кто реализует права несовершеннолетнего</a:t>
            </a:r>
            <a:r>
              <a:rPr lang="ru-RU" dirty="0"/>
              <a:t>?</a:t>
            </a:r>
            <a:endParaRPr dirty="0"/>
          </a:p>
        </p:txBody>
      </p:sp>
      <p:sp>
        <p:nvSpPr>
          <p:cNvPr id="3170" name="Google Shape;3170;p114"/>
          <p:cNvSpPr txBox="1">
            <a:spLocks noGrp="1"/>
          </p:cNvSpPr>
          <p:nvPr>
            <p:ph type="subTitle" idx="1"/>
          </p:nvPr>
        </p:nvSpPr>
        <p:spPr>
          <a:xfrm>
            <a:off x="719704" y="1784755"/>
            <a:ext cx="4222698" cy="30129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Право на защиту несовершеннолетнего подозреваемого, обвиняемого, включая самого несовершеннолетнего, реализуют защитник и законный представитель.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По инициативе сторон, а также в силу исполнения закона для участия могут быть привлечены также особые специалисты – педагог и (или) психолог, знания которых могут быть необходимы в интересах защиты.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2" name="Google Shape;1882;p87">
            <a:extLst>
              <a:ext uri="{FF2B5EF4-FFF2-40B4-BE49-F238E27FC236}">
                <a16:creationId xmlns:a16="http://schemas.microsoft.com/office/drawing/2014/main" id="{6EDE9109-9AE3-C5DD-1C22-067F27CDAC18}"/>
              </a:ext>
            </a:extLst>
          </p:cNvPr>
          <p:cNvGrpSpPr/>
          <p:nvPr/>
        </p:nvGrpSpPr>
        <p:grpSpPr>
          <a:xfrm flipH="1">
            <a:off x="5443188" y="1680035"/>
            <a:ext cx="3530562" cy="3222343"/>
            <a:chOff x="796847" y="1381465"/>
            <a:chExt cx="3530562" cy="3222343"/>
          </a:xfrm>
        </p:grpSpPr>
        <p:grpSp>
          <p:nvGrpSpPr>
            <p:cNvPr id="3" name="Google Shape;1883;p87">
              <a:extLst>
                <a:ext uri="{FF2B5EF4-FFF2-40B4-BE49-F238E27FC236}">
                  <a16:creationId xmlns:a16="http://schemas.microsoft.com/office/drawing/2014/main" id="{F1B687A0-22F1-D566-BE6B-D4F888BA8307}"/>
                </a:ext>
              </a:extLst>
            </p:cNvPr>
            <p:cNvGrpSpPr/>
            <p:nvPr/>
          </p:nvGrpSpPr>
          <p:grpSpPr>
            <a:xfrm>
              <a:off x="1071052" y="2487336"/>
              <a:ext cx="922681" cy="2116472"/>
              <a:chOff x="842575" y="1650402"/>
              <a:chExt cx="1280257" cy="2936689"/>
            </a:xfrm>
          </p:grpSpPr>
          <p:sp>
            <p:nvSpPr>
              <p:cNvPr id="3145" name="Google Shape;1884;p87">
                <a:extLst>
                  <a:ext uri="{FF2B5EF4-FFF2-40B4-BE49-F238E27FC236}">
                    <a16:creationId xmlns:a16="http://schemas.microsoft.com/office/drawing/2014/main" id="{0ECE70DF-D8F2-EB44-503B-711B6229E717}"/>
                  </a:ext>
                </a:extLst>
              </p:cNvPr>
              <p:cNvSpPr/>
              <p:nvPr/>
            </p:nvSpPr>
            <p:spPr>
              <a:xfrm>
                <a:off x="842575" y="2211620"/>
                <a:ext cx="711129" cy="1697812"/>
              </a:xfrm>
              <a:custGeom>
                <a:avLst/>
                <a:gdLst/>
                <a:ahLst/>
                <a:cxnLst/>
                <a:rect l="l" t="t" r="r" b="b"/>
                <a:pathLst>
                  <a:path w="19882" h="47468" extrusionOk="0">
                    <a:moveTo>
                      <a:pt x="1936" y="0"/>
                    </a:moveTo>
                    <a:cubicBezTo>
                      <a:pt x="1902" y="167"/>
                      <a:pt x="1836" y="301"/>
                      <a:pt x="1802" y="434"/>
                    </a:cubicBezTo>
                    <a:cubicBezTo>
                      <a:pt x="902" y="3036"/>
                      <a:pt x="401" y="5771"/>
                      <a:pt x="168" y="8540"/>
                    </a:cubicBezTo>
                    <a:cubicBezTo>
                      <a:pt x="168" y="8740"/>
                      <a:pt x="134" y="8907"/>
                      <a:pt x="134" y="9107"/>
                    </a:cubicBezTo>
                    <a:cubicBezTo>
                      <a:pt x="1" y="11342"/>
                      <a:pt x="68" y="13610"/>
                      <a:pt x="334" y="15878"/>
                    </a:cubicBezTo>
                    <a:cubicBezTo>
                      <a:pt x="334" y="16112"/>
                      <a:pt x="368" y="16345"/>
                      <a:pt x="401" y="16579"/>
                    </a:cubicBezTo>
                    <a:cubicBezTo>
                      <a:pt x="768" y="19514"/>
                      <a:pt x="1469" y="22416"/>
                      <a:pt x="2436" y="25218"/>
                    </a:cubicBezTo>
                    <a:cubicBezTo>
                      <a:pt x="2536" y="25552"/>
                      <a:pt x="2669" y="25852"/>
                      <a:pt x="2770" y="26152"/>
                    </a:cubicBezTo>
                    <a:cubicBezTo>
                      <a:pt x="5605" y="33791"/>
                      <a:pt x="10709" y="40963"/>
                      <a:pt x="15812" y="47301"/>
                    </a:cubicBezTo>
                    <a:cubicBezTo>
                      <a:pt x="15879" y="47334"/>
                      <a:pt x="15912" y="47401"/>
                      <a:pt x="15979" y="47468"/>
                    </a:cubicBezTo>
                    <a:cubicBezTo>
                      <a:pt x="16079" y="47301"/>
                      <a:pt x="16146" y="47134"/>
                      <a:pt x="16246" y="46967"/>
                    </a:cubicBezTo>
                    <a:cubicBezTo>
                      <a:pt x="18514" y="42331"/>
                      <a:pt x="19748" y="37194"/>
                      <a:pt x="19882" y="32023"/>
                    </a:cubicBezTo>
                    <a:cubicBezTo>
                      <a:pt x="19882" y="31723"/>
                      <a:pt x="19882" y="31390"/>
                      <a:pt x="19882" y="31056"/>
                    </a:cubicBezTo>
                    <a:cubicBezTo>
                      <a:pt x="19882" y="27654"/>
                      <a:pt x="19415" y="24218"/>
                      <a:pt x="18447" y="20949"/>
                    </a:cubicBezTo>
                    <a:cubicBezTo>
                      <a:pt x="18214" y="20115"/>
                      <a:pt x="17914" y="19281"/>
                      <a:pt x="17613" y="18480"/>
                    </a:cubicBezTo>
                    <a:cubicBezTo>
                      <a:pt x="17547" y="18247"/>
                      <a:pt x="17447" y="18013"/>
                      <a:pt x="17347" y="17813"/>
                    </a:cubicBezTo>
                    <a:cubicBezTo>
                      <a:pt x="16546" y="15778"/>
                      <a:pt x="15512" y="13810"/>
                      <a:pt x="14344" y="11976"/>
                    </a:cubicBezTo>
                    <a:cubicBezTo>
                      <a:pt x="14244" y="11809"/>
                      <a:pt x="14144" y="11642"/>
                      <a:pt x="14044" y="11475"/>
                    </a:cubicBezTo>
                    <a:cubicBezTo>
                      <a:pt x="12410" y="8973"/>
                      <a:pt x="10442" y="6672"/>
                      <a:pt x="8273" y="4670"/>
                    </a:cubicBezTo>
                    <a:cubicBezTo>
                      <a:pt x="8140" y="4537"/>
                      <a:pt x="8007" y="4404"/>
                      <a:pt x="7873" y="4303"/>
                    </a:cubicBezTo>
                    <a:cubicBezTo>
                      <a:pt x="6105" y="2736"/>
                      <a:pt x="4204" y="1335"/>
                      <a:pt x="2169" y="134"/>
                    </a:cubicBezTo>
                    <a:cubicBezTo>
                      <a:pt x="2102" y="100"/>
                      <a:pt x="2002" y="67"/>
                      <a:pt x="1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1885;p87">
                <a:extLst>
                  <a:ext uri="{FF2B5EF4-FFF2-40B4-BE49-F238E27FC236}">
                    <a16:creationId xmlns:a16="http://schemas.microsoft.com/office/drawing/2014/main" id="{A80307D8-1CDB-0A38-3B8E-7FD0FD20CF21}"/>
                  </a:ext>
                </a:extLst>
              </p:cNvPr>
              <p:cNvSpPr/>
              <p:nvPr/>
            </p:nvSpPr>
            <p:spPr>
              <a:xfrm>
                <a:off x="847368" y="2211620"/>
                <a:ext cx="706337" cy="1697812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47468" extrusionOk="0">
                    <a:moveTo>
                      <a:pt x="1802" y="0"/>
                    </a:moveTo>
                    <a:cubicBezTo>
                      <a:pt x="1768" y="134"/>
                      <a:pt x="1702" y="301"/>
                      <a:pt x="1668" y="434"/>
                    </a:cubicBezTo>
                    <a:cubicBezTo>
                      <a:pt x="3136" y="2769"/>
                      <a:pt x="4403" y="5271"/>
                      <a:pt x="5471" y="7839"/>
                    </a:cubicBezTo>
                    <a:cubicBezTo>
                      <a:pt x="6438" y="10174"/>
                      <a:pt x="7272" y="12543"/>
                      <a:pt x="8006" y="14944"/>
                    </a:cubicBezTo>
                    <a:cubicBezTo>
                      <a:pt x="5371" y="12810"/>
                      <a:pt x="2702" y="10675"/>
                      <a:pt x="34" y="8540"/>
                    </a:cubicBezTo>
                    <a:cubicBezTo>
                      <a:pt x="34" y="8740"/>
                      <a:pt x="34" y="8907"/>
                      <a:pt x="0" y="9107"/>
                    </a:cubicBezTo>
                    <a:lnTo>
                      <a:pt x="8073" y="15612"/>
                    </a:lnTo>
                    <a:cubicBezTo>
                      <a:pt x="8106" y="15645"/>
                      <a:pt x="8173" y="15645"/>
                      <a:pt x="8206" y="15645"/>
                    </a:cubicBezTo>
                    <a:cubicBezTo>
                      <a:pt x="9107" y="18580"/>
                      <a:pt x="9874" y="21549"/>
                      <a:pt x="10608" y="24518"/>
                    </a:cubicBezTo>
                    <a:cubicBezTo>
                      <a:pt x="9574" y="23751"/>
                      <a:pt x="8540" y="22984"/>
                      <a:pt x="7539" y="22183"/>
                    </a:cubicBezTo>
                    <a:cubicBezTo>
                      <a:pt x="5004" y="20182"/>
                      <a:pt x="2535" y="18047"/>
                      <a:pt x="200" y="15845"/>
                    </a:cubicBezTo>
                    <a:lnTo>
                      <a:pt x="200" y="15845"/>
                    </a:lnTo>
                    <a:cubicBezTo>
                      <a:pt x="200" y="16079"/>
                      <a:pt x="234" y="16312"/>
                      <a:pt x="267" y="16546"/>
                    </a:cubicBezTo>
                    <a:cubicBezTo>
                      <a:pt x="3469" y="19548"/>
                      <a:pt x="6872" y="22316"/>
                      <a:pt x="10374" y="24918"/>
                    </a:cubicBezTo>
                    <a:cubicBezTo>
                      <a:pt x="10430" y="24960"/>
                      <a:pt x="10480" y="24979"/>
                      <a:pt x="10524" y="24979"/>
                    </a:cubicBezTo>
                    <a:cubicBezTo>
                      <a:pt x="10586" y="24979"/>
                      <a:pt x="10636" y="24943"/>
                      <a:pt x="10675" y="24885"/>
                    </a:cubicBezTo>
                    <a:cubicBezTo>
                      <a:pt x="10841" y="25485"/>
                      <a:pt x="10975" y="26086"/>
                      <a:pt x="11142" y="26686"/>
                    </a:cubicBezTo>
                    <a:cubicBezTo>
                      <a:pt x="11742" y="29188"/>
                      <a:pt x="12376" y="31690"/>
                      <a:pt x="12976" y="34192"/>
                    </a:cubicBezTo>
                    <a:cubicBezTo>
                      <a:pt x="11709" y="33258"/>
                      <a:pt x="10474" y="32257"/>
                      <a:pt x="9240" y="31256"/>
                    </a:cubicBezTo>
                    <a:cubicBezTo>
                      <a:pt x="6872" y="29321"/>
                      <a:pt x="4570" y="27320"/>
                      <a:pt x="2302" y="25218"/>
                    </a:cubicBezTo>
                    <a:lnTo>
                      <a:pt x="2302" y="25218"/>
                    </a:lnTo>
                    <a:cubicBezTo>
                      <a:pt x="2435" y="25552"/>
                      <a:pt x="2535" y="25852"/>
                      <a:pt x="2636" y="26152"/>
                    </a:cubicBezTo>
                    <a:cubicBezTo>
                      <a:pt x="5938" y="29155"/>
                      <a:pt x="9340" y="32023"/>
                      <a:pt x="12876" y="34725"/>
                    </a:cubicBezTo>
                    <a:cubicBezTo>
                      <a:pt x="12915" y="34764"/>
                      <a:pt x="12954" y="34781"/>
                      <a:pt x="12993" y="34781"/>
                    </a:cubicBezTo>
                    <a:cubicBezTo>
                      <a:pt x="13021" y="34781"/>
                      <a:pt x="13049" y="34772"/>
                      <a:pt x="13076" y="34759"/>
                    </a:cubicBezTo>
                    <a:cubicBezTo>
                      <a:pt x="14077" y="38895"/>
                      <a:pt x="14978" y="43065"/>
                      <a:pt x="15678" y="47301"/>
                    </a:cubicBezTo>
                    <a:cubicBezTo>
                      <a:pt x="15745" y="47334"/>
                      <a:pt x="15778" y="47401"/>
                      <a:pt x="15845" y="47468"/>
                    </a:cubicBezTo>
                    <a:cubicBezTo>
                      <a:pt x="15912" y="47301"/>
                      <a:pt x="16012" y="47134"/>
                      <a:pt x="16112" y="46934"/>
                    </a:cubicBezTo>
                    <a:cubicBezTo>
                      <a:pt x="15678" y="44666"/>
                      <a:pt x="15245" y="42364"/>
                      <a:pt x="14744" y="40062"/>
                    </a:cubicBezTo>
                    <a:lnTo>
                      <a:pt x="14744" y="40062"/>
                    </a:lnTo>
                    <a:cubicBezTo>
                      <a:pt x="14762" y="40071"/>
                      <a:pt x="14780" y="40076"/>
                      <a:pt x="14798" y="40076"/>
                    </a:cubicBezTo>
                    <a:cubicBezTo>
                      <a:pt x="14847" y="40076"/>
                      <a:pt x="14895" y="40045"/>
                      <a:pt x="14944" y="39996"/>
                    </a:cubicBezTo>
                    <a:cubicBezTo>
                      <a:pt x="15645" y="38895"/>
                      <a:pt x="16345" y="37794"/>
                      <a:pt x="17046" y="36660"/>
                    </a:cubicBezTo>
                    <a:cubicBezTo>
                      <a:pt x="17980" y="35126"/>
                      <a:pt x="18880" y="33591"/>
                      <a:pt x="19748" y="32023"/>
                    </a:cubicBezTo>
                    <a:cubicBezTo>
                      <a:pt x="19748" y="31723"/>
                      <a:pt x="19748" y="31390"/>
                      <a:pt x="19748" y="31056"/>
                    </a:cubicBezTo>
                    <a:cubicBezTo>
                      <a:pt x="18147" y="33958"/>
                      <a:pt x="16445" y="36827"/>
                      <a:pt x="14644" y="39595"/>
                    </a:cubicBezTo>
                    <a:cubicBezTo>
                      <a:pt x="14377" y="38361"/>
                      <a:pt x="14110" y="37094"/>
                      <a:pt x="13810" y="35859"/>
                    </a:cubicBezTo>
                    <a:cubicBezTo>
                      <a:pt x="13443" y="34258"/>
                      <a:pt x="13076" y="32657"/>
                      <a:pt x="12676" y="31056"/>
                    </a:cubicBezTo>
                    <a:cubicBezTo>
                      <a:pt x="12709" y="31023"/>
                      <a:pt x="12743" y="30989"/>
                      <a:pt x="12776" y="30956"/>
                    </a:cubicBezTo>
                    <a:cubicBezTo>
                      <a:pt x="13343" y="29755"/>
                      <a:pt x="13844" y="28554"/>
                      <a:pt x="14344" y="27320"/>
                    </a:cubicBezTo>
                    <a:cubicBezTo>
                      <a:pt x="15545" y="24418"/>
                      <a:pt x="16579" y="21482"/>
                      <a:pt x="17479" y="18480"/>
                    </a:cubicBezTo>
                    <a:cubicBezTo>
                      <a:pt x="17379" y="18247"/>
                      <a:pt x="17313" y="18047"/>
                      <a:pt x="17213" y="17813"/>
                    </a:cubicBezTo>
                    <a:cubicBezTo>
                      <a:pt x="17213" y="17847"/>
                      <a:pt x="17179" y="17880"/>
                      <a:pt x="17179" y="17913"/>
                    </a:cubicBezTo>
                    <a:cubicBezTo>
                      <a:pt x="15912" y="22183"/>
                      <a:pt x="14344" y="26353"/>
                      <a:pt x="12509" y="30422"/>
                    </a:cubicBezTo>
                    <a:cubicBezTo>
                      <a:pt x="12109" y="28721"/>
                      <a:pt x="11709" y="27053"/>
                      <a:pt x="11275" y="25385"/>
                    </a:cubicBezTo>
                    <a:cubicBezTo>
                      <a:pt x="10908" y="23918"/>
                      <a:pt x="10541" y="22483"/>
                      <a:pt x="10174" y="21015"/>
                    </a:cubicBezTo>
                    <a:cubicBezTo>
                      <a:pt x="10241" y="21015"/>
                      <a:pt x="10308" y="20982"/>
                      <a:pt x="10341" y="20882"/>
                    </a:cubicBezTo>
                    <a:cubicBezTo>
                      <a:pt x="11909" y="18047"/>
                      <a:pt x="13210" y="15078"/>
                      <a:pt x="14210" y="11976"/>
                    </a:cubicBezTo>
                    <a:cubicBezTo>
                      <a:pt x="14110" y="11809"/>
                      <a:pt x="14010" y="11642"/>
                      <a:pt x="13910" y="11475"/>
                    </a:cubicBezTo>
                    <a:cubicBezTo>
                      <a:pt x="12910" y="14611"/>
                      <a:pt x="11609" y="17646"/>
                      <a:pt x="10041" y="20515"/>
                    </a:cubicBezTo>
                    <a:cubicBezTo>
                      <a:pt x="9641" y="18914"/>
                      <a:pt x="9207" y="17346"/>
                      <a:pt x="8740" y="15778"/>
                    </a:cubicBezTo>
                    <a:cubicBezTo>
                      <a:pt x="8206" y="14010"/>
                      <a:pt x="7639" y="12276"/>
                      <a:pt x="7005" y="10541"/>
                    </a:cubicBezTo>
                    <a:cubicBezTo>
                      <a:pt x="7072" y="10508"/>
                      <a:pt x="7105" y="10441"/>
                      <a:pt x="7139" y="10374"/>
                    </a:cubicBezTo>
                    <a:cubicBezTo>
                      <a:pt x="7472" y="8473"/>
                      <a:pt x="7806" y="6572"/>
                      <a:pt x="8106" y="4670"/>
                    </a:cubicBezTo>
                    <a:cubicBezTo>
                      <a:pt x="8006" y="4537"/>
                      <a:pt x="7873" y="4437"/>
                      <a:pt x="7706" y="4303"/>
                    </a:cubicBezTo>
                    <a:lnTo>
                      <a:pt x="6738" y="9841"/>
                    </a:lnTo>
                    <a:cubicBezTo>
                      <a:pt x="5471" y="6472"/>
                      <a:pt x="3936" y="3203"/>
                      <a:pt x="2035" y="134"/>
                    </a:cubicBezTo>
                    <a:cubicBezTo>
                      <a:pt x="1968" y="100"/>
                      <a:pt x="1868" y="67"/>
                      <a:pt x="18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1886;p87">
                <a:extLst>
                  <a:ext uri="{FF2B5EF4-FFF2-40B4-BE49-F238E27FC236}">
                    <a16:creationId xmlns:a16="http://schemas.microsoft.com/office/drawing/2014/main" id="{FCA3F167-E47A-1EEA-2624-C57F7583C674}"/>
                  </a:ext>
                </a:extLst>
              </p:cNvPr>
              <p:cNvSpPr/>
              <p:nvPr/>
            </p:nvSpPr>
            <p:spPr>
              <a:xfrm>
                <a:off x="1176638" y="1650402"/>
                <a:ext cx="946193" cy="2243552"/>
              </a:xfrm>
              <a:custGeom>
                <a:avLst/>
                <a:gdLst/>
                <a:ahLst/>
                <a:cxnLst/>
                <a:rect l="l" t="t" r="r" b="b"/>
                <a:pathLst>
                  <a:path w="26454" h="62726" extrusionOk="0">
                    <a:moveTo>
                      <a:pt x="17044" y="0"/>
                    </a:moveTo>
                    <a:cubicBezTo>
                      <a:pt x="16490" y="0"/>
                      <a:pt x="15917" y="207"/>
                      <a:pt x="15445" y="514"/>
                    </a:cubicBezTo>
                    <a:cubicBezTo>
                      <a:pt x="14811" y="981"/>
                      <a:pt x="14311" y="1648"/>
                      <a:pt x="13911" y="2315"/>
                    </a:cubicBezTo>
                    <a:cubicBezTo>
                      <a:pt x="12310" y="4850"/>
                      <a:pt x="11476" y="7786"/>
                      <a:pt x="11042" y="10755"/>
                    </a:cubicBezTo>
                    <a:cubicBezTo>
                      <a:pt x="10675" y="13290"/>
                      <a:pt x="10575" y="15791"/>
                      <a:pt x="10542" y="18327"/>
                    </a:cubicBezTo>
                    <a:cubicBezTo>
                      <a:pt x="10475" y="17026"/>
                      <a:pt x="10141" y="15725"/>
                      <a:pt x="9574" y="14524"/>
                    </a:cubicBezTo>
                    <a:cubicBezTo>
                      <a:pt x="9308" y="13923"/>
                      <a:pt x="8874" y="13323"/>
                      <a:pt x="8273" y="13190"/>
                    </a:cubicBezTo>
                    <a:lnTo>
                      <a:pt x="8240" y="13190"/>
                    </a:lnTo>
                    <a:cubicBezTo>
                      <a:pt x="8107" y="13156"/>
                      <a:pt x="7940" y="13156"/>
                      <a:pt x="7806" y="13156"/>
                    </a:cubicBezTo>
                    <a:cubicBezTo>
                      <a:pt x="7239" y="13256"/>
                      <a:pt x="6706" y="13723"/>
                      <a:pt x="6472" y="14257"/>
                    </a:cubicBezTo>
                    <a:lnTo>
                      <a:pt x="6472" y="14290"/>
                    </a:lnTo>
                    <a:cubicBezTo>
                      <a:pt x="6172" y="14958"/>
                      <a:pt x="6205" y="15725"/>
                      <a:pt x="6272" y="16492"/>
                    </a:cubicBezTo>
                    <a:cubicBezTo>
                      <a:pt x="6506" y="20728"/>
                      <a:pt x="6706" y="25165"/>
                      <a:pt x="6939" y="29401"/>
                    </a:cubicBezTo>
                    <a:cubicBezTo>
                      <a:pt x="6839" y="27633"/>
                      <a:pt x="6706" y="25865"/>
                      <a:pt x="6072" y="24197"/>
                    </a:cubicBezTo>
                    <a:cubicBezTo>
                      <a:pt x="5805" y="23497"/>
                      <a:pt x="5371" y="22730"/>
                      <a:pt x="4638" y="22563"/>
                    </a:cubicBezTo>
                    <a:lnTo>
                      <a:pt x="4604" y="22563"/>
                    </a:lnTo>
                    <a:cubicBezTo>
                      <a:pt x="4521" y="22546"/>
                      <a:pt x="4437" y="22538"/>
                      <a:pt x="4358" y="22538"/>
                    </a:cubicBezTo>
                    <a:cubicBezTo>
                      <a:pt x="4279" y="22538"/>
                      <a:pt x="4204" y="22546"/>
                      <a:pt x="4137" y="22563"/>
                    </a:cubicBezTo>
                    <a:cubicBezTo>
                      <a:pt x="3537" y="22663"/>
                      <a:pt x="3036" y="23130"/>
                      <a:pt x="2770" y="23697"/>
                    </a:cubicBezTo>
                    <a:cubicBezTo>
                      <a:pt x="2436" y="24398"/>
                      <a:pt x="2469" y="25232"/>
                      <a:pt x="2536" y="25999"/>
                    </a:cubicBezTo>
                    <a:cubicBezTo>
                      <a:pt x="2803" y="29668"/>
                      <a:pt x="3403" y="33404"/>
                      <a:pt x="4271" y="37007"/>
                    </a:cubicBezTo>
                    <a:cubicBezTo>
                      <a:pt x="3970" y="36206"/>
                      <a:pt x="3537" y="35472"/>
                      <a:pt x="3003" y="34838"/>
                    </a:cubicBezTo>
                    <a:cubicBezTo>
                      <a:pt x="2571" y="34325"/>
                      <a:pt x="1942" y="33812"/>
                      <a:pt x="1312" y="33812"/>
                    </a:cubicBezTo>
                    <a:cubicBezTo>
                      <a:pt x="1163" y="33812"/>
                      <a:pt x="1014" y="33841"/>
                      <a:pt x="868" y="33904"/>
                    </a:cubicBezTo>
                    <a:cubicBezTo>
                      <a:pt x="835" y="33938"/>
                      <a:pt x="801" y="33938"/>
                      <a:pt x="735" y="33971"/>
                    </a:cubicBezTo>
                    <a:cubicBezTo>
                      <a:pt x="601" y="34071"/>
                      <a:pt x="468" y="34171"/>
                      <a:pt x="368" y="34338"/>
                    </a:cubicBezTo>
                    <a:cubicBezTo>
                      <a:pt x="68" y="34772"/>
                      <a:pt x="1" y="35439"/>
                      <a:pt x="34" y="36039"/>
                    </a:cubicBezTo>
                    <a:cubicBezTo>
                      <a:pt x="334" y="40609"/>
                      <a:pt x="3437" y="44412"/>
                      <a:pt x="5205" y="48615"/>
                    </a:cubicBezTo>
                    <a:cubicBezTo>
                      <a:pt x="6939" y="52751"/>
                      <a:pt x="7440" y="57421"/>
                      <a:pt x="6572" y="61791"/>
                    </a:cubicBezTo>
                    <a:cubicBezTo>
                      <a:pt x="7206" y="61958"/>
                      <a:pt x="7840" y="62125"/>
                      <a:pt x="8440" y="62291"/>
                    </a:cubicBezTo>
                    <a:cubicBezTo>
                      <a:pt x="8607" y="62358"/>
                      <a:pt x="8740" y="62392"/>
                      <a:pt x="8907" y="62425"/>
                    </a:cubicBezTo>
                    <a:cubicBezTo>
                      <a:pt x="9274" y="62525"/>
                      <a:pt x="9641" y="62625"/>
                      <a:pt x="10008" y="62725"/>
                    </a:cubicBezTo>
                    <a:cubicBezTo>
                      <a:pt x="12743" y="58489"/>
                      <a:pt x="16279" y="54919"/>
                      <a:pt x="19348" y="50917"/>
                    </a:cubicBezTo>
                    <a:cubicBezTo>
                      <a:pt x="22384" y="46914"/>
                      <a:pt x="25152" y="42511"/>
                      <a:pt x="26153" y="37607"/>
                    </a:cubicBezTo>
                    <a:cubicBezTo>
                      <a:pt x="26353" y="36740"/>
                      <a:pt x="26453" y="35772"/>
                      <a:pt x="25953" y="35072"/>
                    </a:cubicBezTo>
                    <a:cubicBezTo>
                      <a:pt x="25619" y="34605"/>
                      <a:pt x="25119" y="34338"/>
                      <a:pt x="24585" y="34271"/>
                    </a:cubicBezTo>
                    <a:cubicBezTo>
                      <a:pt x="24502" y="34255"/>
                      <a:pt x="24418" y="34246"/>
                      <a:pt x="24335" y="34246"/>
                    </a:cubicBezTo>
                    <a:cubicBezTo>
                      <a:pt x="24252" y="34246"/>
                      <a:pt x="24168" y="34255"/>
                      <a:pt x="24085" y="34271"/>
                    </a:cubicBezTo>
                    <a:cubicBezTo>
                      <a:pt x="23618" y="34271"/>
                      <a:pt x="23151" y="34438"/>
                      <a:pt x="22750" y="34672"/>
                    </a:cubicBezTo>
                    <a:cubicBezTo>
                      <a:pt x="21783" y="35339"/>
                      <a:pt x="21183" y="36440"/>
                      <a:pt x="20749" y="37540"/>
                    </a:cubicBezTo>
                    <a:cubicBezTo>
                      <a:pt x="20282" y="38641"/>
                      <a:pt x="19782" y="39975"/>
                      <a:pt x="18981" y="40876"/>
                    </a:cubicBezTo>
                    <a:cubicBezTo>
                      <a:pt x="20449" y="37073"/>
                      <a:pt x="21883" y="33271"/>
                      <a:pt x="23351" y="29468"/>
                    </a:cubicBezTo>
                    <a:cubicBezTo>
                      <a:pt x="23684" y="28634"/>
                      <a:pt x="23985" y="27767"/>
                      <a:pt x="23851" y="26866"/>
                    </a:cubicBezTo>
                    <a:cubicBezTo>
                      <a:pt x="23785" y="26366"/>
                      <a:pt x="23451" y="25832"/>
                      <a:pt x="23017" y="25532"/>
                    </a:cubicBezTo>
                    <a:cubicBezTo>
                      <a:pt x="22917" y="25432"/>
                      <a:pt x="22750" y="25365"/>
                      <a:pt x="22617" y="25332"/>
                    </a:cubicBezTo>
                    <a:cubicBezTo>
                      <a:pt x="22450" y="25265"/>
                      <a:pt x="22283" y="25265"/>
                      <a:pt x="22083" y="25265"/>
                    </a:cubicBezTo>
                    <a:cubicBezTo>
                      <a:pt x="21316" y="25365"/>
                      <a:pt x="20816" y="26099"/>
                      <a:pt x="20449" y="26799"/>
                    </a:cubicBezTo>
                    <a:cubicBezTo>
                      <a:pt x="19615" y="28367"/>
                      <a:pt x="19014" y="29968"/>
                      <a:pt x="18547" y="31670"/>
                    </a:cubicBezTo>
                    <a:cubicBezTo>
                      <a:pt x="19548" y="27533"/>
                      <a:pt x="20516" y="23397"/>
                      <a:pt x="21516" y="19227"/>
                    </a:cubicBezTo>
                    <a:cubicBezTo>
                      <a:pt x="21716" y="18327"/>
                      <a:pt x="21950" y="17359"/>
                      <a:pt x="21650" y="16425"/>
                    </a:cubicBezTo>
                    <a:cubicBezTo>
                      <a:pt x="21516" y="16058"/>
                      <a:pt x="21283" y="15691"/>
                      <a:pt x="20949" y="15458"/>
                    </a:cubicBezTo>
                    <a:cubicBezTo>
                      <a:pt x="20849" y="15358"/>
                      <a:pt x="20716" y="15258"/>
                      <a:pt x="20549" y="15191"/>
                    </a:cubicBezTo>
                    <a:cubicBezTo>
                      <a:pt x="20355" y="15094"/>
                      <a:pt x="20149" y="15042"/>
                      <a:pt x="19939" y="15042"/>
                    </a:cubicBezTo>
                    <a:cubicBezTo>
                      <a:pt x="19788" y="15042"/>
                      <a:pt x="19635" y="15069"/>
                      <a:pt x="19481" y="15124"/>
                    </a:cubicBezTo>
                    <a:cubicBezTo>
                      <a:pt x="18814" y="15391"/>
                      <a:pt x="18481" y="16125"/>
                      <a:pt x="18247" y="16792"/>
                    </a:cubicBezTo>
                    <a:cubicBezTo>
                      <a:pt x="17647" y="18427"/>
                      <a:pt x="17113" y="20095"/>
                      <a:pt x="16746" y="21796"/>
                    </a:cubicBezTo>
                    <a:cubicBezTo>
                      <a:pt x="17580" y="16158"/>
                      <a:pt x="18414" y="10554"/>
                      <a:pt x="19248" y="4917"/>
                    </a:cubicBezTo>
                    <a:cubicBezTo>
                      <a:pt x="19381" y="4016"/>
                      <a:pt x="19515" y="3082"/>
                      <a:pt x="19348" y="2182"/>
                    </a:cubicBezTo>
                    <a:cubicBezTo>
                      <a:pt x="19181" y="1448"/>
                      <a:pt x="18781" y="714"/>
                      <a:pt x="18147" y="314"/>
                    </a:cubicBezTo>
                    <a:cubicBezTo>
                      <a:pt x="18014" y="214"/>
                      <a:pt x="17880" y="147"/>
                      <a:pt x="17747" y="114"/>
                    </a:cubicBezTo>
                    <a:lnTo>
                      <a:pt x="17714" y="114"/>
                    </a:lnTo>
                    <a:cubicBezTo>
                      <a:pt x="17499" y="36"/>
                      <a:pt x="17273" y="0"/>
                      <a:pt x="17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1887;p87">
                <a:extLst>
                  <a:ext uri="{FF2B5EF4-FFF2-40B4-BE49-F238E27FC236}">
                    <a16:creationId xmlns:a16="http://schemas.microsoft.com/office/drawing/2014/main" id="{3ED0516F-96AC-0B18-BE04-ACA60C5880A6}"/>
                  </a:ext>
                </a:extLst>
              </p:cNvPr>
              <p:cNvSpPr/>
              <p:nvPr/>
            </p:nvSpPr>
            <p:spPr>
              <a:xfrm>
                <a:off x="1189765" y="1654444"/>
                <a:ext cx="865037" cy="2228744"/>
              </a:xfrm>
              <a:custGeom>
                <a:avLst/>
                <a:gdLst/>
                <a:ahLst/>
                <a:cxnLst/>
                <a:rect l="l" t="t" r="r" b="b"/>
                <a:pathLst>
                  <a:path w="24185" h="62312" extrusionOk="0">
                    <a:moveTo>
                      <a:pt x="17347" y="1"/>
                    </a:moveTo>
                    <a:cubicBezTo>
                      <a:pt x="16346" y="3503"/>
                      <a:pt x="15445" y="7006"/>
                      <a:pt x="14711" y="10575"/>
                    </a:cubicBezTo>
                    <a:cubicBezTo>
                      <a:pt x="13744" y="15111"/>
                      <a:pt x="13010" y="19681"/>
                      <a:pt x="12443" y="24285"/>
                    </a:cubicBezTo>
                    <a:cubicBezTo>
                      <a:pt x="12210" y="26253"/>
                      <a:pt x="12009" y="28254"/>
                      <a:pt x="11876" y="30222"/>
                    </a:cubicBezTo>
                    <a:cubicBezTo>
                      <a:pt x="11342" y="29021"/>
                      <a:pt x="10842" y="27821"/>
                      <a:pt x="10408" y="26586"/>
                    </a:cubicBezTo>
                    <a:cubicBezTo>
                      <a:pt x="8907" y="22250"/>
                      <a:pt x="8040" y="17680"/>
                      <a:pt x="7873" y="13077"/>
                    </a:cubicBezTo>
                    <a:cubicBezTo>
                      <a:pt x="7790" y="13060"/>
                      <a:pt x="7715" y="13052"/>
                      <a:pt x="7644" y="13052"/>
                    </a:cubicBezTo>
                    <a:cubicBezTo>
                      <a:pt x="7573" y="13052"/>
                      <a:pt x="7506" y="13060"/>
                      <a:pt x="7439" y="13077"/>
                    </a:cubicBezTo>
                    <a:cubicBezTo>
                      <a:pt x="7439" y="13844"/>
                      <a:pt x="7506" y="14578"/>
                      <a:pt x="7573" y="15345"/>
                    </a:cubicBezTo>
                    <a:cubicBezTo>
                      <a:pt x="8007" y="20782"/>
                      <a:pt x="9441" y="26119"/>
                      <a:pt x="11743" y="31090"/>
                    </a:cubicBezTo>
                    <a:cubicBezTo>
                      <a:pt x="11776" y="31123"/>
                      <a:pt x="11776" y="31123"/>
                      <a:pt x="11776" y="31156"/>
                    </a:cubicBezTo>
                    <a:cubicBezTo>
                      <a:pt x="11609" y="33458"/>
                      <a:pt x="11509" y="35760"/>
                      <a:pt x="11442" y="38095"/>
                    </a:cubicBezTo>
                    <a:cubicBezTo>
                      <a:pt x="11409" y="39295"/>
                      <a:pt x="11376" y="40530"/>
                      <a:pt x="11342" y="41764"/>
                    </a:cubicBezTo>
                    <a:cubicBezTo>
                      <a:pt x="10408" y="40530"/>
                      <a:pt x="9541" y="39229"/>
                      <a:pt x="8774" y="37861"/>
                    </a:cubicBezTo>
                    <a:cubicBezTo>
                      <a:pt x="7273" y="35259"/>
                      <a:pt x="6139" y="32457"/>
                      <a:pt x="5371" y="29555"/>
                    </a:cubicBezTo>
                    <a:cubicBezTo>
                      <a:pt x="4738" y="27253"/>
                      <a:pt x="4371" y="24852"/>
                      <a:pt x="4237" y="22450"/>
                    </a:cubicBezTo>
                    <a:cubicBezTo>
                      <a:pt x="4154" y="22433"/>
                      <a:pt x="4070" y="22425"/>
                      <a:pt x="3991" y="22425"/>
                    </a:cubicBezTo>
                    <a:cubicBezTo>
                      <a:pt x="3912" y="22425"/>
                      <a:pt x="3837" y="22433"/>
                      <a:pt x="3770" y="22450"/>
                    </a:cubicBezTo>
                    <a:cubicBezTo>
                      <a:pt x="3837" y="23584"/>
                      <a:pt x="3937" y="24718"/>
                      <a:pt x="4104" y="25819"/>
                    </a:cubicBezTo>
                    <a:cubicBezTo>
                      <a:pt x="4571" y="28788"/>
                      <a:pt x="5405" y="31723"/>
                      <a:pt x="6606" y="34525"/>
                    </a:cubicBezTo>
                    <a:cubicBezTo>
                      <a:pt x="7806" y="37294"/>
                      <a:pt x="9341" y="39929"/>
                      <a:pt x="11209" y="42298"/>
                    </a:cubicBezTo>
                    <a:cubicBezTo>
                      <a:pt x="11242" y="42364"/>
                      <a:pt x="11276" y="42364"/>
                      <a:pt x="11342" y="42398"/>
                    </a:cubicBezTo>
                    <a:cubicBezTo>
                      <a:pt x="11276" y="44733"/>
                      <a:pt x="11209" y="47101"/>
                      <a:pt x="11042" y="49436"/>
                    </a:cubicBezTo>
                    <a:cubicBezTo>
                      <a:pt x="9875" y="48535"/>
                      <a:pt x="8807" y="47568"/>
                      <a:pt x="7773" y="46534"/>
                    </a:cubicBezTo>
                    <a:cubicBezTo>
                      <a:pt x="4337" y="42965"/>
                      <a:pt x="1802" y="38595"/>
                      <a:pt x="368" y="33892"/>
                    </a:cubicBezTo>
                    <a:cubicBezTo>
                      <a:pt x="234" y="33958"/>
                      <a:pt x="101" y="34092"/>
                      <a:pt x="1" y="34225"/>
                    </a:cubicBezTo>
                    <a:cubicBezTo>
                      <a:pt x="268" y="35092"/>
                      <a:pt x="568" y="35926"/>
                      <a:pt x="901" y="36760"/>
                    </a:cubicBezTo>
                    <a:cubicBezTo>
                      <a:pt x="3003" y="41931"/>
                      <a:pt x="6472" y="46534"/>
                      <a:pt x="10942" y="49936"/>
                    </a:cubicBezTo>
                    <a:cubicBezTo>
                      <a:pt x="10942" y="49936"/>
                      <a:pt x="10975" y="49936"/>
                      <a:pt x="10975" y="49970"/>
                    </a:cubicBezTo>
                    <a:cubicBezTo>
                      <a:pt x="10942" y="50470"/>
                      <a:pt x="10875" y="51004"/>
                      <a:pt x="10842" y="51504"/>
                    </a:cubicBezTo>
                    <a:cubicBezTo>
                      <a:pt x="10408" y="55207"/>
                      <a:pt x="9608" y="58843"/>
                      <a:pt x="8073" y="62212"/>
                    </a:cubicBezTo>
                    <a:cubicBezTo>
                      <a:pt x="8240" y="62245"/>
                      <a:pt x="8373" y="62279"/>
                      <a:pt x="8540" y="62312"/>
                    </a:cubicBezTo>
                    <a:cubicBezTo>
                      <a:pt x="9374" y="60444"/>
                      <a:pt x="10008" y="58476"/>
                      <a:pt x="10475" y="56508"/>
                    </a:cubicBezTo>
                    <a:cubicBezTo>
                      <a:pt x="10508" y="56508"/>
                      <a:pt x="10575" y="56474"/>
                      <a:pt x="10608" y="56408"/>
                    </a:cubicBezTo>
                    <a:cubicBezTo>
                      <a:pt x="11976" y="54873"/>
                      <a:pt x="13310" y="53305"/>
                      <a:pt x="14545" y="51638"/>
                    </a:cubicBezTo>
                    <a:cubicBezTo>
                      <a:pt x="16713" y="48769"/>
                      <a:pt x="18681" y="45700"/>
                      <a:pt x="20382" y="42531"/>
                    </a:cubicBezTo>
                    <a:cubicBezTo>
                      <a:pt x="21816" y="39829"/>
                      <a:pt x="23117" y="37027"/>
                      <a:pt x="24185" y="34158"/>
                    </a:cubicBezTo>
                    <a:lnTo>
                      <a:pt x="23718" y="34158"/>
                    </a:lnTo>
                    <a:cubicBezTo>
                      <a:pt x="23217" y="35493"/>
                      <a:pt x="22650" y="36827"/>
                      <a:pt x="22050" y="38128"/>
                    </a:cubicBezTo>
                    <a:cubicBezTo>
                      <a:pt x="19148" y="44499"/>
                      <a:pt x="15278" y="50470"/>
                      <a:pt x="10642" y="55707"/>
                    </a:cubicBezTo>
                    <a:cubicBezTo>
                      <a:pt x="11009" y="53872"/>
                      <a:pt x="11242" y="52038"/>
                      <a:pt x="11409" y="50170"/>
                    </a:cubicBezTo>
                    <a:cubicBezTo>
                      <a:pt x="11476" y="49403"/>
                      <a:pt x="11542" y="48635"/>
                      <a:pt x="11576" y="47868"/>
                    </a:cubicBezTo>
                    <a:cubicBezTo>
                      <a:pt x="11609" y="47868"/>
                      <a:pt x="11609" y="47835"/>
                      <a:pt x="11642" y="47801"/>
                    </a:cubicBezTo>
                    <a:cubicBezTo>
                      <a:pt x="12743" y="46134"/>
                      <a:pt x="13811" y="44432"/>
                      <a:pt x="14811" y="42664"/>
                    </a:cubicBezTo>
                    <a:cubicBezTo>
                      <a:pt x="17980" y="37194"/>
                      <a:pt x="20616" y="31423"/>
                      <a:pt x="22650" y="25419"/>
                    </a:cubicBezTo>
                    <a:cubicBezTo>
                      <a:pt x="22517" y="25352"/>
                      <a:pt x="22383" y="25252"/>
                      <a:pt x="22250" y="25219"/>
                    </a:cubicBezTo>
                    <a:cubicBezTo>
                      <a:pt x="21850" y="26386"/>
                      <a:pt x="21449" y="27554"/>
                      <a:pt x="20982" y="28688"/>
                    </a:cubicBezTo>
                    <a:cubicBezTo>
                      <a:pt x="18547" y="35092"/>
                      <a:pt x="15378" y="41263"/>
                      <a:pt x="11642" y="47001"/>
                    </a:cubicBezTo>
                    <a:cubicBezTo>
                      <a:pt x="11809" y="43598"/>
                      <a:pt x="11809" y="40163"/>
                      <a:pt x="11943" y="36760"/>
                    </a:cubicBezTo>
                    <a:cubicBezTo>
                      <a:pt x="11943" y="36627"/>
                      <a:pt x="11943" y="36527"/>
                      <a:pt x="11943" y="36427"/>
                    </a:cubicBezTo>
                    <a:cubicBezTo>
                      <a:pt x="11976" y="36393"/>
                      <a:pt x="12043" y="36360"/>
                      <a:pt x="12043" y="36293"/>
                    </a:cubicBezTo>
                    <a:cubicBezTo>
                      <a:pt x="12843" y="34625"/>
                      <a:pt x="13611" y="32924"/>
                      <a:pt x="14344" y="31223"/>
                    </a:cubicBezTo>
                    <a:cubicBezTo>
                      <a:pt x="16613" y="26019"/>
                      <a:pt x="18714" y="20715"/>
                      <a:pt x="20582" y="15345"/>
                    </a:cubicBezTo>
                    <a:cubicBezTo>
                      <a:pt x="20449" y="15245"/>
                      <a:pt x="20315" y="15178"/>
                      <a:pt x="20182" y="15111"/>
                    </a:cubicBezTo>
                    <a:cubicBezTo>
                      <a:pt x="19848" y="16079"/>
                      <a:pt x="19515" y="17046"/>
                      <a:pt x="19148" y="18013"/>
                    </a:cubicBezTo>
                    <a:cubicBezTo>
                      <a:pt x="17013" y="23884"/>
                      <a:pt x="14611" y="29689"/>
                      <a:pt x="11976" y="35359"/>
                    </a:cubicBezTo>
                    <a:cubicBezTo>
                      <a:pt x="12176" y="31156"/>
                      <a:pt x="12543" y="26953"/>
                      <a:pt x="13077" y="22750"/>
                    </a:cubicBezTo>
                    <a:cubicBezTo>
                      <a:pt x="13677" y="18147"/>
                      <a:pt x="14511" y="13544"/>
                      <a:pt x="15512" y="9007"/>
                    </a:cubicBezTo>
                    <a:cubicBezTo>
                      <a:pt x="16179" y="6038"/>
                      <a:pt x="16913" y="3103"/>
                      <a:pt x="17747" y="201"/>
                    </a:cubicBezTo>
                    <a:cubicBezTo>
                      <a:pt x="17613" y="134"/>
                      <a:pt x="17480" y="67"/>
                      <a:pt x="173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1888;p87">
                <a:extLst>
                  <a:ext uri="{FF2B5EF4-FFF2-40B4-BE49-F238E27FC236}">
                    <a16:creationId xmlns:a16="http://schemas.microsoft.com/office/drawing/2014/main" id="{F68DC373-E253-0311-69F9-5F6843C225D5}"/>
                  </a:ext>
                </a:extLst>
              </p:cNvPr>
              <p:cNvSpPr/>
              <p:nvPr/>
            </p:nvSpPr>
            <p:spPr>
              <a:xfrm>
                <a:off x="1152782" y="3714901"/>
                <a:ext cx="657442" cy="871010"/>
              </a:xfrm>
              <a:custGeom>
                <a:avLst/>
                <a:gdLst/>
                <a:ahLst/>
                <a:cxnLst/>
                <a:rect l="l" t="t" r="r" b="b"/>
                <a:pathLst>
                  <a:path w="18381" h="24352" extrusionOk="0">
                    <a:moveTo>
                      <a:pt x="1" y="0"/>
                    </a:moveTo>
                    <a:lnTo>
                      <a:pt x="2369" y="15078"/>
                    </a:lnTo>
                    <a:lnTo>
                      <a:pt x="3870" y="24351"/>
                    </a:lnTo>
                    <a:lnTo>
                      <a:pt x="14511" y="24351"/>
                    </a:lnTo>
                    <a:lnTo>
                      <a:pt x="17480" y="5605"/>
                    </a:lnTo>
                    <a:lnTo>
                      <a:pt x="183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1889;p87">
                <a:extLst>
                  <a:ext uri="{FF2B5EF4-FFF2-40B4-BE49-F238E27FC236}">
                    <a16:creationId xmlns:a16="http://schemas.microsoft.com/office/drawing/2014/main" id="{57574478-E48D-4E87-E317-BAF35B845453}"/>
                  </a:ext>
                </a:extLst>
              </p:cNvPr>
              <p:cNvSpPr/>
              <p:nvPr/>
            </p:nvSpPr>
            <p:spPr>
              <a:xfrm>
                <a:off x="1237513" y="3915338"/>
                <a:ext cx="540483" cy="670569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18748" extrusionOk="0">
                    <a:moveTo>
                      <a:pt x="15111" y="1"/>
                    </a:moveTo>
                    <a:lnTo>
                      <a:pt x="0" y="9474"/>
                    </a:lnTo>
                    <a:lnTo>
                      <a:pt x="1501" y="18747"/>
                    </a:lnTo>
                    <a:lnTo>
                      <a:pt x="12142" y="18747"/>
                    </a:lnTo>
                    <a:lnTo>
                      <a:pt x="1511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1890;p87">
                <a:extLst>
                  <a:ext uri="{FF2B5EF4-FFF2-40B4-BE49-F238E27FC236}">
                    <a16:creationId xmlns:a16="http://schemas.microsoft.com/office/drawing/2014/main" id="{7E57CF01-A4D6-7189-798E-C7FDCC403457}"/>
                  </a:ext>
                </a:extLst>
              </p:cNvPr>
              <p:cNvSpPr/>
              <p:nvPr/>
            </p:nvSpPr>
            <p:spPr>
              <a:xfrm>
                <a:off x="1627623" y="3711324"/>
                <a:ext cx="325770" cy="875767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24485" extrusionOk="0">
                    <a:moveTo>
                      <a:pt x="4337" y="0"/>
                    </a:moveTo>
                    <a:lnTo>
                      <a:pt x="1" y="24485"/>
                    </a:lnTo>
                    <a:lnTo>
                      <a:pt x="2636" y="24485"/>
                    </a:lnTo>
                    <a:lnTo>
                      <a:pt x="91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1891;p87">
                <a:extLst>
                  <a:ext uri="{FF2B5EF4-FFF2-40B4-BE49-F238E27FC236}">
                    <a16:creationId xmlns:a16="http://schemas.microsoft.com/office/drawing/2014/main" id="{FAD84A98-2BCD-F560-3398-1D29AB0442A4}"/>
                  </a:ext>
                </a:extLst>
              </p:cNvPr>
              <p:cNvSpPr/>
              <p:nvPr/>
            </p:nvSpPr>
            <p:spPr>
              <a:xfrm>
                <a:off x="1750519" y="3711324"/>
                <a:ext cx="202873" cy="181377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071" extrusionOk="0">
                    <a:moveTo>
                      <a:pt x="901" y="0"/>
                    </a:moveTo>
                    <a:lnTo>
                      <a:pt x="1" y="5071"/>
                    </a:lnTo>
                    <a:lnTo>
                      <a:pt x="1" y="5071"/>
                    </a:lnTo>
                    <a:lnTo>
                      <a:pt x="5038" y="2335"/>
                    </a:lnTo>
                    <a:lnTo>
                      <a:pt x="567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1892;p87">
              <a:extLst>
                <a:ext uri="{FF2B5EF4-FFF2-40B4-BE49-F238E27FC236}">
                  <a16:creationId xmlns:a16="http://schemas.microsoft.com/office/drawing/2014/main" id="{A252A8CC-7C66-3E22-8C12-36A14D621861}"/>
                </a:ext>
              </a:extLst>
            </p:cNvPr>
            <p:cNvSpPr/>
            <p:nvPr/>
          </p:nvSpPr>
          <p:spPr>
            <a:xfrm>
              <a:off x="3190860" y="3013953"/>
              <a:ext cx="178090" cy="212127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67" y="0"/>
                  </a:moveTo>
                  <a:lnTo>
                    <a:pt x="2283" y="2853"/>
                  </a:lnTo>
                  <a:lnTo>
                    <a:pt x="1" y="4280"/>
                  </a:lnTo>
                  <a:lnTo>
                    <a:pt x="2283" y="5678"/>
                  </a:lnTo>
                  <a:lnTo>
                    <a:pt x="3567" y="8531"/>
                  </a:lnTo>
                  <a:lnTo>
                    <a:pt x="4851" y="5678"/>
                  </a:lnTo>
                  <a:lnTo>
                    <a:pt x="7162" y="4280"/>
                  </a:lnTo>
                  <a:lnTo>
                    <a:pt x="4851" y="2853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93;p87">
              <a:extLst>
                <a:ext uri="{FF2B5EF4-FFF2-40B4-BE49-F238E27FC236}">
                  <a16:creationId xmlns:a16="http://schemas.microsoft.com/office/drawing/2014/main" id="{D14E4010-0A97-5B28-4737-44499C73C1B1}"/>
                </a:ext>
              </a:extLst>
            </p:cNvPr>
            <p:cNvSpPr/>
            <p:nvPr/>
          </p:nvSpPr>
          <p:spPr>
            <a:xfrm>
              <a:off x="796849" y="3071771"/>
              <a:ext cx="81599" cy="96516"/>
            </a:xfrm>
            <a:custGeom>
              <a:avLst/>
              <a:gdLst/>
              <a:ahLst/>
              <a:cxnLst/>
              <a:rect l="l" t="t" r="r" b="b"/>
              <a:pathLst>
                <a:path w="3282" h="3882" extrusionOk="0">
                  <a:moveTo>
                    <a:pt x="1655" y="1"/>
                  </a:moveTo>
                  <a:lnTo>
                    <a:pt x="1084" y="1285"/>
                  </a:lnTo>
                  <a:lnTo>
                    <a:pt x="0" y="1970"/>
                  </a:lnTo>
                  <a:lnTo>
                    <a:pt x="1084" y="2597"/>
                  </a:lnTo>
                  <a:lnTo>
                    <a:pt x="1655" y="3881"/>
                  </a:lnTo>
                  <a:lnTo>
                    <a:pt x="2254" y="2597"/>
                  </a:lnTo>
                  <a:lnTo>
                    <a:pt x="3281" y="1970"/>
                  </a:lnTo>
                  <a:lnTo>
                    <a:pt x="2254" y="1285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94;p87">
              <a:extLst>
                <a:ext uri="{FF2B5EF4-FFF2-40B4-BE49-F238E27FC236}">
                  <a16:creationId xmlns:a16="http://schemas.microsoft.com/office/drawing/2014/main" id="{48D7E65F-7F4E-3872-8303-6CFB83B8795F}"/>
                </a:ext>
              </a:extLst>
            </p:cNvPr>
            <p:cNvSpPr/>
            <p:nvPr/>
          </p:nvSpPr>
          <p:spPr>
            <a:xfrm>
              <a:off x="1209365" y="2083751"/>
              <a:ext cx="144028" cy="170979"/>
            </a:xfrm>
            <a:custGeom>
              <a:avLst/>
              <a:gdLst/>
              <a:ahLst/>
              <a:cxnLst/>
              <a:rect l="l" t="t" r="r" b="b"/>
              <a:pathLst>
                <a:path w="5793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6"/>
                  </a:lnTo>
                  <a:lnTo>
                    <a:pt x="3938" y="4594"/>
                  </a:lnTo>
                  <a:lnTo>
                    <a:pt x="5792" y="3424"/>
                  </a:lnTo>
                  <a:lnTo>
                    <a:pt x="3938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95;p87">
              <a:extLst>
                <a:ext uri="{FF2B5EF4-FFF2-40B4-BE49-F238E27FC236}">
                  <a16:creationId xmlns:a16="http://schemas.microsoft.com/office/drawing/2014/main" id="{83C9F9C1-E0F2-0C3D-E906-D80ACF94120A}"/>
                </a:ext>
              </a:extLst>
            </p:cNvPr>
            <p:cNvSpPr/>
            <p:nvPr/>
          </p:nvSpPr>
          <p:spPr>
            <a:xfrm>
              <a:off x="3096627" y="2063173"/>
              <a:ext cx="178090" cy="212127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96" y="1"/>
                  </a:moveTo>
                  <a:lnTo>
                    <a:pt x="2312" y="2854"/>
                  </a:lnTo>
                  <a:lnTo>
                    <a:pt x="1" y="4252"/>
                  </a:lnTo>
                  <a:lnTo>
                    <a:pt x="2312" y="5679"/>
                  </a:lnTo>
                  <a:lnTo>
                    <a:pt x="3596" y="8532"/>
                  </a:lnTo>
                  <a:lnTo>
                    <a:pt x="4851" y="5679"/>
                  </a:lnTo>
                  <a:lnTo>
                    <a:pt x="7162" y="4252"/>
                  </a:lnTo>
                  <a:lnTo>
                    <a:pt x="4851" y="285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96;p87">
              <a:extLst>
                <a:ext uri="{FF2B5EF4-FFF2-40B4-BE49-F238E27FC236}">
                  <a16:creationId xmlns:a16="http://schemas.microsoft.com/office/drawing/2014/main" id="{2A383446-6B53-FE3A-4DE2-8E65EB488CF4}"/>
                </a:ext>
              </a:extLst>
            </p:cNvPr>
            <p:cNvSpPr/>
            <p:nvPr/>
          </p:nvSpPr>
          <p:spPr>
            <a:xfrm>
              <a:off x="878440" y="2429236"/>
              <a:ext cx="80903" cy="96491"/>
            </a:xfrm>
            <a:custGeom>
              <a:avLst/>
              <a:gdLst/>
              <a:ahLst/>
              <a:cxnLst/>
              <a:rect l="l" t="t" r="r" b="b"/>
              <a:pathLst>
                <a:path w="3254" h="3881" extrusionOk="0">
                  <a:moveTo>
                    <a:pt x="1656" y="0"/>
                  </a:moveTo>
                  <a:lnTo>
                    <a:pt x="1028" y="1313"/>
                  </a:lnTo>
                  <a:lnTo>
                    <a:pt x="1" y="1940"/>
                  </a:lnTo>
                  <a:lnTo>
                    <a:pt x="1028" y="2597"/>
                  </a:lnTo>
                  <a:lnTo>
                    <a:pt x="1656" y="3881"/>
                  </a:lnTo>
                  <a:lnTo>
                    <a:pt x="2226" y="2597"/>
                  </a:lnTo>
                  <a:lnTo>
                    <a:pt x="3253" y="1940"/>
                  </a:lnTo>
                  <a:lnTo>
                    <a:pt x="2226" y="1313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97;p87">
              <a:extLst>
                <a:ext uri="{FF2B5EF4-FFF2-40B4-BE49-F238E27FC236}">
                  <a16:creationId xmlns:a16="http://schemas.microsoft.com/office/drawing/2014/main" id="{1A417F71-0375-CBDB-9FCF-7A77E27E65AC}"/>
                </a:ext>
              </a:extLst>
            </p:cNvPr>
            <p:cNvSpPr/>
            <p:nvPr/>
          </p:nvSpPr>
          <p:spPr>
            <a:xfrm>
              <a:off x="796847" y="3937134"/>
              <a:ext cx="144028" cy="170979"/>
            </a:xfrm>
            <a:custGeom>
              <a:avLst/>
              <a:gdLst/>
              <a:ahLst/>
              <a:cxnLst/>
              <a:rect l="l" t="t" r="r" b="b"/>
              <a:pathLst>
                <a:path w="5793" h="6877" extrusionOk="0">
                  <a:moveTo>
                    <a:pt x="2911" y="0"/>
                  </a:moveTo>
                  <a:lnTo>
                    <a:pt x="1883" y="2283"/>
                  </a:lnTo>
                  <a:lnTo>
                    <a:pt x="0" y="3424"/>
                  </a:lnTo>
                  <a:lnTo>
                    <a:pt x="1883" y="4566"/>
                  </a:lnTo>
                  <a:lnTo>
                    <a:pt x="2911" y="6877"/>
                  </a:lnTo>
                  <a:lnTo>
                    <a:pt x="3938" y="4566"/>
                  </a:lnTo>
                  <a:lnTo>
                    <a:pt x="5792" y="3424"/>
                  </a:lnTo>
                  <a:lnTo>
                    <a:pt x="3938" y="2283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98;p87">
              <a:extLst>
                <a:ext uri="{FF2B5EF4-FFF2-40B4-BE49-F238E27FC236}">
                  <a16:creationId xmlns:a16="http://schemas.microsoft.com/office/drawing/2014/main" id="{65F7CBD7-F529-AB2E-C2C7-32E20C0BCA11}"/>
                </a:ext>
              </a:extLst>
            </p:cNvPr>
            <p:cNvSpPr/>
            <p:nvPr/>
          </p:nvSpPr>
          <p:spPr>
            <a:xfrm>
              <a:off x="1760768" y="1381465"/>
              <a:ext cx="178090" cy="212127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67" y="0"/>
                  </a:moveTo>
                  <a:lnTo>
                    <a:pt x="2312" y="2853"/>
                  </a:lnTo>
                  <a:lnTo>
                    <a:pt x="1" y="4251"/>
                  </a:lnTo>
                  <a:lnTo>
                    <a:pt x="2312" y="5678"/>
                  </a:lnTo>
                  <a:lnTo>
                    <a:pt x="3567" y="8531"/>
                  </a:lnTo>
                  <a:lnTo>
                    <a:pt x="4851" y="5678"/>
                  </a:lnTo>
                  <a:lnTo>
                    <a:pt x="7163" y="4251"/>
                  </a:lnTo>
                  <a:lnTo>
                    <a:pt x="4851" y="2853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99;p87">
              <a:extLst>
                <a:ext uri="{FF2B5EF4-FFF2-40B4-BE49-F238E27FC236}">
                  <a16:creationId xmlns:a16="http://schemas.microsoft.com/office/drawing/2014/main" id="{3A8542B4-B0A0-3C8C-211C-5FA0F5FE8F47}"/>
                </a:ext>
              </a:extLst>
            </p:cNvPr>
            <p:cNvSpPr/>
            <p:nvPr/>
          </p:nvSpPr>
          <p:spPr>
            <a:xfrm>
              <a:off x="1209387" y="1506500"/>
              <a:ext cx="81599" cy="96516"/>
            </a:xfrm>
            <a:custGeom>
              <a:avLst/>
              <a:gdLst/>
              <a:ahLst/>
              <a:cxnLst/>
              <a:rect l="l" t="t" r="r" b="b"/>
              <a:pathLst>
                <a:path w="3282" h="3882" extrusionOk="0">
                  <a:moveTo>
                    <a:pt x="1655" y="1"/>
                  </a:moveTo>
                  <a:lnTo>
                    <a:pt x="1028" y="1285"/>
                  </a:lnTo>
                  <a:lnTo>
                    <a:pt x="0" y="1912"/>
                  </a:lnTo>
                  <a:lnTo>
                    <a:pt x="1028" y="2569"/>
                  </a:lnTo>
                  <a:lnTo>
                    <a:pt x="1655" y="3881"/>
                  </a:lnTo>
                  <a:lnTo>
                    <a:pt x="2226" y="2569"/>
                  </a:lnTo>
                  <a:lnTo>
                    <a:pt x="3282" y="1912"/>
                  </a:lnTo>
                  <a:lnTo>
                    <a:pt x="2226" y="1285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900;p87">
              <a:extLst>
                <a:ext uri="{FF2B5EF4-FFF2-40B4-BE49-F238E27FC236}">
                  <a16:creationId xmlns:a16="http://schemas.microsoft.com/office/drawing/2014/main" id="{B8DDB514-4578-B251-0F06-A8D45885790D}"/>
                </a:ext>
              </a:extLst>
            </p:cNvPr>
            <p:cNvGrpSpPr/>
            <p:nvPr/>
          </p:nvGrpSpPr>
          <p:grpSpPr>
            <a:xfrm>
              <a:off x="1706313" y="1506500"/>
              <a:ext cx="1770064" cy="3097302"/>
              <a:chOff x="1136325" y="1190300"/>
              <a:chExt cx="1770064" cy="3097302"/>
            </a:xfrm>
          </p:grpSpPr>
          <p:sp>
            <p:nvSpPr>
              <p:cNvPr id="22" name="Google Shape;1901;p87">
                <a:extLst>
                  <a:ext uri="{FF2B5EF4-FFF2-40B4-BE49-F238E27FC236}">
                    <a16:creationId xmlns:a16="http://schemas.microsoft.com/office/drawing/2014/main" id="{B10B70A3-3435-59AF-0100-2B84CE7FD869}"/>
                  </a:ext>
                </a:extLst>
              </p:cNvPr>
              <p:cNvSpPr/>
              <p:nvPr/>
            </p:nvSpPr>
            <p:spPr>
              <a:xfrm flipH="1">
                <a:off x="1706583" y="3984913"/>
                <a:ext cx="196527" cy="11296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28" extrusionOk="0">
                    <a:moveTo>
                      <a:pt x="1392" y="1"/>
                    </a:moveTo>
                    <a:cubicBezTo>
                      <a:pt x="1299" y="1"/>
                      <a:pt x="1205" y="3"/>
                      <a:pt x="1109" y="7"/>
                    </a:cubicBezTo>
                    <a:cubicBezTo>
                      <a:pt x="926" y="7"/>
                      <a:pt x="743" y="25"/>
                      <a:pt x="559" y="33"/>
                    </a:cubicBezTo>
                    <a:cubicBezTo>
                      <a:pt x="367" y="42"/>
                      <a:pt x="184" y="51"/>
                      <a:pt x="0" y="86"/>
                    </a:cubicBezTo>
                    <a:cubicBezTo>
                      <a:pt x="184" y="112"/>
                      <a:pt x="367" y="121"/>
                      <a:pt x="559" y="121"/>
                    </a:cubicBezTo>
                    <a:cubicBezTo>
                      <a:pt x="651" y="125"/>
                      <a:pt x="743" y="127"/>
                      <a:pt x="834" y="127"/>
                    </a:cubicBezTo>
                    <a:cubicBezTo>
                      <a:pt x="926" y="127"/>
                      <a:pt x="1018" y="125"/>
                      <a:pt x="1109" y="121"/>
                    </a:cubicBezTo>
                    <a:cubicBezTo>
                      <a:pt x="1301" y="121"/>
                      <a:pt x="1485" y="112"/>
                      <a:pt x="1668" y="95"/>
                    </a:cubicBezTo>
                    <a:cubicBezTo>
                      <a:pt x="1851" y="86"/>
                      <a:pt x="2044" y="77"/>
                      <a:pt x="2227" y="42"/>
                    </a:cubicBezTo>
                    <a:cubicBezTo>
                      <a:pt x="2044" y="25"/>
                      <a:pt x="1851" y="7"/>
                      <a:pt x="1668" y="7"/>
                    </a:cubicBezTo>
                    <a:cubicBezTo>
                      <a:pt x="1576" y="3"/>
                      <a:pt x="1485" y="1"/>
                      <a:pt x="1392" y="1"/>
                    </a:cubicBezTo>
                    <a:close/>
                  </a:path>
                </a:pathLst>
              </a:custGeom>
              <a:solidFill>
                <a:srgbClr val="7197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02;p87">
                <a:extLst>
                  <a:ext uri="{FF2B5EF4-FFF2-40B4-BE49-F238E27FC236}">
                    <a16:creationId xmlns:a16="http://schemas.microsoft.com/office/drawing/2014/main" id="{05CCB2CD-6029-C057-EF2B-8ACCFEAF3E1D}"/>
                  </a:ext>
                </a:extLst>
              </p:cNvPr>
              <p:cNvSpPr/>
              <p:nvPr/>
            </p:nvSpPr>
            <p:spPr>
              <a:xfrm flipH="1">
                <a:off x="2076425" y="1646185"/>
                <a:ext cx="283627" cy="919274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417" extrusionOk="0">
                    <a:moveTo>
                      <a:pt x="3214" y="0"/>
                    </a:moveTo>
                    <a:lnTo>
                      <a:pt x="2952" y="87"/>
                    </a:lnTo>
                    <a:cubicBezTo>
                      <a:pt x="2384" y="288"/>
                      <a:pt x="1939" y="751"/>
                      <a:pt x="1764" y="1336"/>
                    </a:cubicBezTo>
                    <a:lnTo>
                      <a:pt x="201" y="6601"/>
                    </a:lnTo>
                    <a:cubicBezTo>
                      <a:pt x="1" y="7256"/>
                      <a:pt x="105" y="7955"/>
                      <a:pt x="463" y="8540"/>
                    </a:cubicBezTo>
                    <a:lnTo>
                      <a:pt x="1642" y="10417"/>
                    </a:lnTo>
                    <a:lnTo>
                      <a:pt x="2821" y="6496"/>
                    </a:lnTo>
                    <a:lnTo>
                      <a:pt x="3214" y="0"/>
                    </a:lnTo>
                    <a:close/>
                  </a:path>
                </a:pathLst>
              </a:custGeom>
              <a:solidFill>
                <a:srgbClr val="324B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03;p87">
                <a:extLst>
                  <a:ext uri="{FF2B5EF4-FFF2-40B4-BE49-F238E27FC236}">
                    <a16:creationId xmlns:a16="http://schemas.microsoft.com/office/drawing/2014/main" id="{49746F7C-35AA-2791-32E4-A63D4EB6E8C3}"/>
                  </a:ext>
                </a:extLst>
              </p:cNvPr>
              <p:cNvSpPr/>
              <p:nvPr/>
            </p:nvSpPr>
            <p:spPr>
              <a:xfrm flipH="1">
                <a:off x="2157349" y="1946667"/>
                <a:ext cx="85600" cy="5725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488" extrusionOk="0">
                    <a:moveTo>
                      <a:pt x="848" y="0"/>
                    </a:moveTo>
                    <a:lnTo>
                      <a:pt x="1" y="6488"/>
                    </a:lnTo>
                    <a:lnTo>
                      <a:pt x="970" y="2882"/>
                    </a:lnTo>
                    <a:lnTo>
                      <a:pt x="8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04;p87">
                <a:extLst>
                  <a:ext uri="{FF2B5EF4-FFF2-40B4-BE49-F238E27FC236}">
                    <a16:creationId xmlns:a16="http://schemas.microsoft.com/office/drawing/2014/main" id="{85F7B40C-0DC5-5DC8-93FD-1C66858BAEB0}"/>
                  </a:ext>
                </a:extLst>
              </p:cNvPr>
              <p:cNvSpPr/>
              <p:nvPr/>
            </p:nvSpPr>
            <p:spPr>
              <a:xfrm flipH="1">
                <a:off x="2421557" y="4013241"/>
                <a:ext cx="484832" cy="268978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3048" extrusionOk="0">
                    <a:moveTo>
                      <a:pt x="3520" y="1"/>
                    </a:moveTo>
                    <a:lnTo>
                      <a:pt x="3520" y="9"/>
                    </a:lnTo>
                    <a:lnTo>
                      <a:pt x="3336" y="507"/>
                    </a:lnTo>
                    <a:cubicBezTo>
                      <a:pt x="3205" y="856"/>
                      <a:pt x="2917" y="1127"/>
                      <a:pt x="2559" y="1249"/>
                    </a:cubicBezTo>
                    <a:lnTo>
                      <a:pt x="1346" y="1642"/>
                    </a:lnTo>
                    <a:cubicBezTo>
                      <a:pt x="944" y="1773"/>
                      <a:pt x="595" y="2044"/>
                      <a:pt x="376" y="2419"/>
                    </a:cubicBezTo>
                    <a:lnTo>
                      <a:pt x="1" y="3048"/>
                    </a:lnTo>
                    <a:lnTo>
                      <a:pt x="5222" y="3048"/>
                    </a:lnTo>
                    <a:cubicBezTo>
                      <a:pt x="5388" y="3048"/>
                      <a:pt x="5493" y="2899"/>
                      <a:pt x="5441" y="2742"/>
                    </a:cubicBezTo>
                    <a:lnTo>
                      <a:pt x="5065" y="1598"/>
                    </a:lnTo>
                    <a:cubicBezTo>
                      <a:pt x="4995" y="1380"/>
                      <a:pt x="4995" y="1136"/>
                      <a:pt x="5056" y="917"/>
                    </a:cubicBezTo>
                    <a:lnTo>
                      <a:pt x="5327" y="1"/>
                    </a:lnTo>
                    <a:close/>
                  </a:path>
                </a:pathLst>
              </a:custGeom>
              <a:solidFill>
                <a:srgbClr val="CF7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05;p87">
                <a:extLst>
                  <a:ext uri="{FF2B5EF4-FFF2-40B4-BE49-F238E27FC236}">
                    <a16:creationId xmlns:a16="http://schemas.microsoft.com/office/drawing/2014/main" id="{C5697C9C-ACF3-E855-1EFC-3453F33EDE85}"/>
                  </a:ext>
                </a:extLst>
              </p:cNvPr>
              <p:cNvSpPr/>
              <p:nvPr/>
            </p:nvSpPr>
            <p:spPr>
              <a:xfrm flipH="1">
                <a:off x="2422352" y="4112607"/>
                <a:ext cx="483243" cy="168906"/>
              </a:xfrm>
              <a:custGeom>
                <a:avLst/>
                <a:gdLst/>
                <a:ahLst/>
                <a:cxnLst/>
                <a:rect l="l" t="t" r="r" b="b"/>
                <a:pathLst>
                  <a:path w="5476" h="1914" extrusionOk="0">
                    <a:moveTo>
                      <a:pt x="2803" y="1"/>
                    </a:moveTo>
                    <a:cubicBezTo>
                      <a:pt x="2725" y="45"/>
                      <a:pt x="2638" y="79"/>
                      <a:pt x="2550" y="114"/>
                    </a:cubicBezTo>
                    <a:lnTo>
                      <a:pt x="1337" y="507"/>
                    </a:lnTo>
                    <a:cubicBezTo>
                      <a:pt x="926" y="638"/>
                      <a:pt x="586" y="909"/>
                      <a:pt x="367" y="1284"/>
                    </a:cubicBezTo>
                    <a:lnTo>
                      <a:pt x="1" y="1913"/>
                    </a:lnTo>
                    <a:lnTo>
                      <a:pt x="5205" y="1913"/>
                    </a:lnTo>
                    <a:cubicBezTo>
                      <a:pt x="5353" y="1913"/>
                      <a:pt x="5475" y="1765"/>
                      <a:pt x="5423" y="1608"/>
                    </a:cubicBezTo>
                    <a:lnTo>
                      <a:pt x="5047" y="464"/>
                    </a:lnTo>
                    <a:lnTo>
                      <a:pt x="5047" y="455"/>
                    </a:lnTo>
                    <a:lnTo>
                      <a:pt x="3825" y="682"/>
                    </a:lnTo>
                    <a:cubicBezTo>
                      <a:pt x="3770" y="694"/>
                      <a:pt x="3714" y="700"/>
                      <a:pt x="3660" y="700"/>
                    </a:cubicBezTo>
                    <a:cubicBezTo>
                      <a:pt x="3350" y="700"/>
                      <a:pt x="3059" y="518"/>
                      <a:pt x="2926" y="237"/>
                    </a:cubicBezTo>
                    <a:lnTo>
                      <a:pt x="28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06;p87">
                <a:extLst>
                  <a:ext uri="{FF2B5EF4-FFF2-40B4-BE49-F238E27FC236}">
                    <a16:creationId xmlns:a16="http://schemas.microsoft.com/office/drawing/2014/main" id="{004A4B80-065F-3E67-555C-6DFCDB92CAEF}"/>
                  </a:ext>
                </a:extLst>
              </p:cNvPr>
              <p:cNvSpPr/>
              <p:nvPr/>
            </p:nvSpPr>
            <p:spPr>
              <a:xfrm flipH="1">
                <a:off x="1671107" y="4014035"/>
                <a:ext cx="230502" cy="273567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3100" extrusionOk="0">
                    <a:moveTo>
                      <a:pt x="481" y="0"/>
                    </a:moveTo>
                    <a:lnTo>
                      <a:pt x="481" y="1118"/>
                    </a:lnTo>
                    <a:lnTo>
                      <a:pt x="1" y="3100"/>
                    </a:lnTo>
                    <a:lnTo>
                      <a:pt x="2612" y="3100"/>
                    </a:lnTo>
                    <a:lnTo>
                      <a:pt x="2210" y="1118"/>
                    </a:lnTo>
                    <a:lnTo>
                      <a:pt x="2271" y="0"/>
                    </a:lnTo>
                    <a:close/>
                  </a:path>
                </a:pathLst>
              </a:custGeom>
              <a:solidFill>
                <a:srgbClr val="CF7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07;p87">
                <a:extLst>
                  <a:ext uri="{FF2B5EF4-FFF2-40B4-BE49-F238E27FC236}">
                    <a16:creationId xmlns:a16="http://schemas.microsoft.com/office/drawing/2014/main" id="{5465F259-95BA-680D-0269-8F992E6B71EA}"/>
                  </a:ext>
                </a:extLst>
              </p:cNvPr>
              <p:cNvSpPr/>
              <p:nvPr/>
            </p:nvSpPr>
            <p:spPr>
              <a:xfrm flipH="1">
                <a:off x="1671107" y="4112607"/>
                <a:ext cx="230502" cy="174995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1983" extrusionOk="0">
                    <a:moveTo>
                      <a:pt x="1328" y="1"/>
                    </a:moveTo>
                    <a:cubicBezTo>
                      <a:pt x="830" y="1"/>
                      <a:pt x="394" y="341"/>
                      <a:pt x="289" y="830"/>
                    </a:cubicBezTo>
                    <a:lnTo>
                      <a:pt x="1" y="1983"/>
                    </a:lnTo>
                    <a:lnTo>
                      <a:pt x="2612" y="1983"/>
                    </a:lnTo>
                    <a:lnTo>
                      <a:pt x="2385" y="865"/>
                    </a:lnTo>
                    <a:cubicBezTo>
                      <a:pt x="2271" y="368"/>
                      <a:pt x="1834" y="1"/>
                      <a:pt x="1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08;p87">
                <a:extLst>
                  <a:ext uri="{FF2B5EF4-FFF2-40B4-BE49-F238E27FC236}">
                    <a16:creationId xmlns:a16="http://schemas.microsoft.com/office/drawing/2014/main" id="{BD80C5B0-1E08-323D-38DE-AA1384D1453B}"/>
                  </a:ext>
                </a:extLst>
              </p:cNvPr>
              <p:cNvSpPr/>
              <p:nvPr/>
            </p:nvSpPr>
            <p:spPr>
              <a:xfrm flipH="1">
                <a:off x="1531671" y="2257915"/>
                <a:ext cx="1110418" cy="1797072"/>
              </a:xfrm>
              <a:custGeom>
                <a:avLst/>
                <a:gdLst/>
                <a:ahLst/>
                <a:cxnLst/>
                <a:rect l="l" t="t" r="r" b="b"/>
                <a:pathLst>
                  <a:path w="12583" h="20364" extrusionOk="0">
                    <a:moveTo>
                      <a:pt x="7711" y="1"/>
                    </a:moveTo>
                    <a:lnTo>
                      <a:pt x="5013" y="2341"/>
                    </a:lnTo>
                    <a:lnTo>
                      <a:pt x="1" y="20363"/>
                    </a:lnTo>
                    <a:lnTo>
                      <a:pt x="2498" y="20363"/>
                    </a:lnTo>
                    <a:lnTo>
                      <a:pt x="8453" y="5938"/>
                    </a:lnTo>
                    <a:lnTo>
                      <a:pt x="8453" y="20363"/>
                    </a:lnTo>
                    <a:lnTo>
                      <a:pt x="11125" y="20363"/>
                    </a:lnTo>
                    <a:lnTo>
                      <a:pt x="12583" y="2341"/>
                    </a:lnTo>
                    <a:lnTo>
                      <a:pt x="7711" y="1"/>
                    </a:lnTo>
                    <a:close/>
                  </a:path>
                </a:pathLst>
              </a:custGeom>
              <a:solidFill>
                <a:srgbClr val="324B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909;p87">
                <a:extLst>
                  <a:ext uri="{FF2B5EF4-FFF2-40B4-BE49-F238E27FC236}">
                    <a16:creationId xmlns:a16="http://schemas.microsoft.com/office/drawing/2014/main" id="{2EE49806-DB53-C78C-45BA-6C4F2191B9E0}"/>
                  </a:ext>
                </a:extLst>
              </p:cNvPr>
              <p:cNvSpPr/>
              <p:nvPr/>
            </p:nvSpPr>
            <p:spPr>
              <a:xfrm flipH="1">
                <a:off x="1531674" y="2257915"/>
                <a:ext cx="718952" cy="390054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4420" extrusionOk="0">
                    <a:moveTo>
                      <a:pt x="3275" y="1"/>
                    </a:moveTo>
                    <a:lnTo>
                      <a:pt x="577" y="2341"/>
                    </a:lnTo>
                    <a:lnTo>
                      <a:pt x="0" y="4419"/>
                    </a:lnTo>
                    <a:lnTo>
                      <a:pt x="8077" y="3249"/>
                    </a:lnTo>
                    <a:lnTo>
                      <a:pt x="8147" y="2341"/>
                    </a:lnTo>
                    <a:lnTo>
                      <a:pt x="3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910;p87">
                <a:extLst>
                  <a:ext uri="{FF2B5EF4-FFF2-40B4-BE49-F238E27FC236}">
                    <a16:creationId xmlns:a16="http://schemas.microsoft.com/office/drawing/2014/main" id="{C3F66406-6F05-030C-FD85-63F2F05D4401}"/>
                  </a:ext>
                </a:extLst>
              </p:cNvPr>
              <p:cNvSpPr/>
              <p:nvPr/>
            </p:nvSpPr>
            <p:spPr>
              <a:xfrm flipH="1">
                <a:off x="1896138" y="2267975"/>
                <a:ext cx="16238" cy="51404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5825" fill="none" extrusionOk="0">
                    <a:moveTo>
                      <a:pt x="184" y="5824"/>
                    </a:moveTo>
                    <a:lnTo>
                      <a:pt x="1" y="0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911;p87">
                <a:extLst>
                  <a:ext uri="{FF2B5EF4-FFF2-40B4-BE49-F238E27FC236}">
                    <a16:creationId xmlns:a16="http://schemas.microsoft.com/office/drawing/2014/main" id="{3FF3AE19-CB82-3651-8B40-3B62B2AF036A}"/>
                  </a:ext>
                </a:extLst>
              </p:cNvPr>
              <p:cNvSpPr/>
              <p:nvPr/>
            </p:nvSpPr>
            <p:spPr>
              <a:xfrm flipH="1">
                <a:off x="1899932" y="2318806"/>
                <a:ext cx="87189" cy="302954"/>
              </a:xfrm>
              <a:custGeom>
                <a:avLst/>
                <a:gdLst/>
                <a:ahLst/>
                <a:cxnLst/>
                <a:rect l="l" t="t" r="r" b="b"/>
                <a:pathLst>
                  <a:path w="988" h="3433" fill="none" extrusionOk="0">
                    <a:moveTo>
                      <a:pt x="1" y="1"/>
                    </a:moveTo>
                    <a:lnTo>
                      <a:pt x="123" y="2140"/>
                    </a:lnTo>
                    <a:cubicBezTo>
                      <a:pt x="140" y="2559"/>
                      <a:pt x="350" y="2943"/>
                      <a:pt x="690" y="3205"/>
                    </a:cubicBezTo>
                    <a:lnTo>
                      <a:pt x="987" y="3432"/>
                    </a:lnTo>
                  </a:path>
                </a:pathLst>
              </a:custGeom>
              <a:solidFill>
                <a:schemeClr val="dk1"/>
              </a:solidFill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12;p87">
                <a:extLst>
                  <a:ext uri="{FF2B5EF4-FFF2-40B4-BE49-F238E27FC236}">
                    <a16:creationId xmlns:a16="http://schemas.microsoft.com/office/drawing/2014/main" id="{EC47C4F3-7CB3-8A82-5E3D-0E86D8A08C0D}"/>
                  </a:ext>
                </a:extLst>
              </p:cNvPr>
              <p:cNvSpPr/>
              <p:nvPr/>
            </p:nvSpPr>
            <p:spPr>
              <a:xfrm flipH="1">
                <a:off x="1779739" y="2630936"/>
                <a:ext cx="279039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55" fill="none" extrusionOk="0">
                    <a:moveTo>
                      <a:pt x="3161" y="0"/>
                    </a:moveTo>
                    <a:lnTo>
                      <a:pt x="1" y="454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13;p87">
                <a:extLst>
                  <a:ext uri="{FF2B5EF4-FFF2-40B4-BE49-F238E27FC236}">
                    <a16:creationId xmlns:a16="http://schemas.microsoft.com/office/drawing/2014/main" id="{3A1C2293-007D-576A-440C-28308BDD4FDE}"/>
                  </a:ext>
                </a:extLst>
              </p:cNvPr>
              <p:cNvSpPr/>
              <p:nvPr/>
            </p:nvSpPr>
            <p:spPr>
              <a:xfrm flipH="1">
                <a:off x="1671107" y="3988620"/>
                <a:ext cx="201204" cy="88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" fill="none" extrusionOk="0">
                    <a:moveTo>
                      <a:pt x="2280" y="0"/>
                    </a:moveTo>
                    <a:lnTo>
                      <a:pt x="1" y="0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14;p87">
                <a:extLst>
                  <a:ext uri="{FF2B5EF4-FFF2-40B4-BE49-F238E27FC236}">
                    <a16:creationId xmlns:a16="http://schemas.microsoft.com/office/drawing/2014/main" id="{972A09CE-25C1-3CC0-A863-10D14CED4F22}"/>
                  </a:ext>
                </a:extLst>
              </p:cNvPr>
              <p:cNvSpPr/>
              <p:nvPr/>
            </p:nvSpPr>
            <p:spPr>
              <a:xfrm flipH="1">
                <a:off x="2413087" y="3988620"/>
                <a:ext cx="201204" cy="88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" fill="none" extrusionOk="0">
                    <a:moveTo>
                      <a:pt x="2279" y="0"/>
                    </a:moveTo>
                    <a:lnTo>
                      <a:pt x="0" y="0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15;p87">
                <a:extLst>
                  <a:ext uri="{FF2B5EF4-FFF2-40B4-BE49-F238E27FC236}">
                    <a16:creationId xmlns:a16="http://schemas.microsoft.com/office/drawing/2014/main" id="{26F3E5D5-2B2A-6C73-3B28-1C56B4B3B8B2}"/>
                  </a:ext>
                </a:extLst>
              </p:cNvPr>
              <p:cNvSpPr/>
              <p:nvPr/>
            </p:nvSpPr>
            <p:spPr>
              <a:xfrm flipH="1">
                <a:off x="1963114" y="2656351"/>
                <a:ext cx="506364" cy="1332361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5098" fill="none" extrusionOk="0">
                    <a:moveTo>
                      <a:pt x="5737" y="0"/>
                    </a:moveTo>
                    <a:lnTo>
                      <a:pt x="1" y="15097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16;p87">
                <a:extLst>
                  <a:ext uri="{FF2B5EF4-FFF2-40B4-BE49-F238E27FC236}">
                    <a16:creationId xmlns:a16="http://schemas.microsoft.com/office/drawing/2014/main" id="{25407387-9689-D4AE-9531-079D4D8BFCD2}"/>
                  </a:ext>
                </a:extLst>
              </p:cNvPr>
              <p:cNvSpPr/>
              <p:nvPr/>
            </p:nvSpPr>
            <p:spPr>
              <a:xfrm flipH="1">
                <a:off x="1621778" y="2469885"/>
                <a:ext cx="106426" cy="1518828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7211" fill="none" extrusionOk="0">
                    <a:moveTo>
                      <a:pt x="1205" y="0"/>
                    </a:moveTo>
                    <a:lnTo>
                      <a:pt x="0" y="17210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17;p87">
                <a:extLst>
                  <a:ext uri="{FF2B5EF4-FFF2-40B4-BE49-F238E27FC236}">
                    <a16:creationId xmlns:a16="http://schemas.microsoft.com/office/drawing/2014/main" id="{21CBC08D-F37A-50A6-D5FA-2C27F43DA13C}"/>
                  </a:ext>
                </a:extLst>
              </p:cNvPr>
              <p:cNvSpPr/>
              <p:nvPr/>
            </p:nvSpPr>
            <p:spPr>
              <a:xfrm flipH="1">
                <a:off x="1136325" y="1592972"/>
                <a:ext cx="1123567" cy="989431"/>
              </a:xfrm>
              <a:custGeom>
                <a:avLst/>
                <a:gdLst/>
                <a:ahLst/>
                <a:cxnLst/>
                <a:rect l="l" t="t" r="r" b="b"/>
                <a:pathLst>
                  <a:path w="12732" h="11212" extrusionOk="0">
                    <a:moveTo>
                      <a:pt x="3878" y="1"/>
                    </a:moveTo>
                    <a:lnTo>
                      <a:pt x="1878" y="682"/>
                    </a:lnTo>
                    <a:cubicBezTo>
                      <a:pt x="1310" y="874"/>
                      <a:pt x="944" y="1424"/>
                      <a:pt x="961" y="2026"/>
                    </a:cubicBezTo>
                    <a:lnTo>
                      <a:pt x="1179" y="6890"/>
                    </a:lnTo>
                    <a:lnTo>
                      <a:pt x="1" y="11212"/>
                    </a:lnTo>
                    <a:lnTo>
                      <a:pt x="1529" y="11090"/>
                    </a:lnTo>
                    <a:cubicBezTo>
                      <a:pt x="2358" y="11029"/>
                      <a:pt x="3039" y="10409"/>
                      <a:pt x="3188" y="9588"/>
                    </a:cubicBezTo>
                    <a:lnTo>
                      <a:pt x="3423" y="8287"/>
                    </a:lnTo>
                    <a:lnTo>
                      <a:pt x="4017" y="9658"/>
                    </a:lnTo>
                    <a:cubicBezTo>
                      <a:pt x="4316" y="10319"/>
                      <a:pt x="4957" y="10749"/>
                      <a:pt x="5672" y="10749"/>
                    </a:cubicBezTo>
                    <a:cubicBezTo>
                      <a:pt x="5731" y="10749"/>
                      <a:pt x="5791" y="10746"/>
                      <a:pt x="5851" y="10740"/>
                    </a:cubicBezTo>
                    <a:lnTo>
                      <a:pt x="8689" y="10522"/>
                    </a:lnTo>
                    <a:lnTo>
                      <a:pt x="7423" y="5606"/>
                    </a:lnTo>
                    <a:lnTo>
                      <a:pt x="9413" y="7754"/>
                    </a:lnTo>
                    <a:lnTo>
                      <a:pt x="10941" y="8688"/>
                    </a:lnTo>
                    <a:cubicBezTo>
                      <a:pt x="11093" y="8779"/>
                      <a:pt x="11260" y="8823"/>
                      <a:pt x="11424" y="8823"/>
                    </a:cubicBezTo>
                    <a:cubicBezTo>
                      <a:pt x="11735" y="8823"/>
                      <a:pt x="12036" y="8668"/>
                      <a:pt x="12207" y="8383"/>
                    </a:cubicBezTo>
                    <a:cubicBezTo>
                      <a:pt x="12731" y="7527"/>
                      <a:pt x="12714" y="6444"/>
                      <a:pt x="12164" y="5606"/>
                    </a:cubicBezTo>
                    <a:lnTo>
                      <a:pt x="9894" y="2140"/>
                    </a:lnTo>
                    <a:cubicBezTo>
                      <a:pt x="9352" y="1328"/>
                      <a:pt x="8523" y="734"/>
                      <a:pt x="7580" y="481"/>
                    </a:cubicBezTo>
                    <a:lnTo>
                      <a:pt x="5711" y="1"/>
                    </a:lnTo>
                    <a:close/>
                  </a:path>
                </a:pathLst>
              </a:custGeom>
              <a:solidFill>
                <a:srgbClr val="324B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18;p87">
                <a:extLst>
                  <a:ext uri="{FF2B5EF4-FFF2-40B4-BE49-F238E27FC236}">
                    <a16:creationId xmlns:a16="http://schemas.microsoft.com/office/drawing/2014/main" id="{ED4C3E64-AE32-BEA8-154C-BAA0C032DF44}"/>
                  </a:ext>
                </a:extLst>
              </p:cNvPr>
              <p:cNvSpPr/>
              <p:nvPr/>
            </p:nvSpPr>
            <p:spPr>
              <a:xfrm flipH="1">
                <a:off x="2183470" y="2208673"/>
                <a:ext cx="101838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" fill="none" extrusionOk="0">
                    <a:moveTo>
                      <a:pt x="1153" y="0"/>
                    </a:moveTo>
                    <a:lnTo>
                      <a:pt x="1" y="0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19;p87">
                <a:extLst>
                  <a:ext uri="{FF2B5EF4-FFF2-40B4-BE49-F238E27FC236}">
                    <a16:creationId xmlns:a16="http://schemas.microsoft.com/office/drawing/2014/main" id="{DA239C8F-7514-3A57-12F0-EFE7D50E025D}"/>
                  </a:ext>
                </a:extLst>
              </p:cNvPr>
              <p:cNvSpPr/>
              <p:nvPr/>
            </p:nvSpPr>
            <p:spPr>
              <a:xfrm flipH="1">
                <a:off x="2199707" y="2224822"/>
                <a:ext cx="85600" cy="33181"/>
              </a:xfrm>
              <a:custGeom>
                <a:avLst/>
                <a:gdLst/>
                <a:ahLst/>
                <a:cxnLst/>
                <a:rect l="l" t="t" r="r" b="b"/>
                <a:pathLst>
                  <a:path w="970" h="376" fill="none" extrusionOk="0">
                    <a:moveTo>
                      <a:pt x="970" y="0"/>
                    </a:moveTo>
                    <a:lnTo>
                      <a:pt x="1" y="376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20;p87">
                <a:extLst>
                  <a:ext uri="{FF2B5EF4-FFF2-40B4-BE49-F238E27FC236}">
                    <a16:creationId xmlns:a16="http://schemas.microsoft.com/office/drawing/2014/main" id="{5AB3339A-C780-4A07-3CED-2F8774590970}"/>
                  </a:ext>
                </a:extLst>
              </p:cNvPr>
              <p:cNvSpPr/>
              <p:nvPr/>
            </p:nvSpPr>
            <p:spPr>
              <a:xfrm flipH="1">
                <a:off x="2160036" y="1790205"/>
                <a:ext cx="77128" cy="69512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7877" fill="none" extrusionOk="0">
                    <a:moveTo>
                      <a:pt x="664" y="1"/>
                    </a:moveTo>
                    <a:lnTo>
                      <a:pt x="874" y="4655"/>
                    </a:lnTo>
                    <a:lnTo>
                      <a:pt x="1" y="7877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21;p87">
                <a:extLst>
                  <a:ext uri="{FF2B5EF4-FFF2-40B4-BE49-F238E27FC236}">
                    <a16:creationId xmlns:a16="http://schemas.microsoft.com/office/drawing/2014/main" id="{BF93673D-4F54-C32C-4C06-AD5246727633}"/>
                  </a:ext>
                </a:extLst>
              </p:cNvPr>
              <p:cNvSpPr/>
              <p:nvPr/>
            </p:nvSpPr>
            <p:spPr>
              <a:xfrm flipH="1">
                <a:off x="1934614" y="2163137"/>
                <a:ext cx="34770" cy="16114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826" fill="none" extrusionOk="0">
                    <a:moveTo>
                      <a:pt x="393" y="1"/>
                    </a:moveTo>
                    <a:lnTo>
                      <a:pt x="27" y="1232"/>
                    </a:lnTo>
                    <a:cubicBezTo>
                      <a:pt x="0" y="1372"/>
                      <a:pt x="0" y="1503"/>
                      <a:pt x="44" y="1625"/>
                    </a:cubicBezTo>
                    <a:lnTo>
                      <a:pt x="114" y="1826"/>
                    </a:lnTo>
                  </a:path>
                </a:pathLst>
              </a:custGeom>
              <a:noFill/>
              <a:ln w="1100" cap="flat" cmpd="sng">
                <a:solidFill>
                  <a:srgbClr val="1B2536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22;p87">
                <a:extLst>
                  <a:ext uri="{FF2B5EF4-FFF2-40B4-BE49-F238E27FC236}">
                    <a16:creationId xmlns:a16="http://schemas.microsoft.com/office/drawing/2014/main" id="{584CCCC1-211E-BE8C-6B22-83A4B28AEC34}"/>
                  </a:ext>
                </a:extLst>
              </p:cNvPr>
              <p:cNvSpPr/>
              <p:nvPr/>
            </p:nvSpPr>
            <p:spPr>
              <a:xfrm flipH="1">
                <a:off x="1903816" y="2263386"/>
                <a:ext cx="30887" cy="30887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50" fill="none" extrusionOk="0">
                    <a:moveTo>
                      <a:pt x="0" y="175"/>
                    </a:moveTo>
                    <a:cubicBezTo>
                      <a:pt x="0" y="279"/>
                      <a:pt x="70" y="349"/>
                      <a:pt x="175" y="349"/>
                    </a:cubicBezTo>
                    <a:cubicBezTo>
                      <a:pt x="271" y="349"/>
                      <a:pt x="350" y="271"/>
                      <a:pt x="350" y="175"/>
                    </a:cubicBezTo>
                    <a:cubicBezTo>
                      <a:pt x="350" y="79"/>
                      <a:pt x="271" y="0"/>
                      <a:pt x="175" y="0"/>
                    </a:cubicBezTo>
                    <a:cubicBezTo>
                      <a:pt x="88" y="0"/>
                      <a:pt x="0" y="87"/>
                      <a:pt x="0" y="175"/>
                    </a:cubicBezTo>
                    <a:close/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23;p87">
                <a:extLst>
                  <a:ext uri="{FF2B5EF4-FFF2-40B4-BE49-F238E27FC236}">
                    <a16:creationId xmlns:a16="http://schemas.microsoft.com/office/drawing/2014/main" id="{069043FD-6573-74C2-5D1E-6D0D18B0E4DF}"/>
                  </a:ext>
                </a:extLst>
              </p:cNvPr>
              <p:cNvSpPr/>
              <p:nvPr/>
            </p:nvSpPr>
            <p:spPr>
              <a:xfrm flipH="1">
                <a:off x="1498497" y="1749435"/>
                <a:ext cx="80217" cy="23350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2646" fill="none" extrusionOk="0">
                    <a:moveTo>
                      <a:pt x="908" y="0"/>
                    </a:moveTo>
                    <a:lnTo>
                      <a:pt x="0" y="2646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24;p87">
                <a:extLst>
                  <a:ext uri="{FF2B5EF4-FFF2-40B4-BE49-F238E27FC236}">
                    <a16:creationId xmlns:a16="http://schemas.microsoft.com/office/drawing/2014/main" id="{6DE7F1EB-145A-22CE-AE87-CB28B3BDCA91}"/>
                  </a:ext>
                </a:extLst>
              </p:cNvPr>
              <p:cNvSpPr/>
              <p:nvPr/>
            </p:nvSpPr>
            <p:spPr>
              <a:xfrm flipH="1">
                <a:off x="1349799" y="1856478"/>
                <a:ext cx="450062" cy="520219"/>
              </a:xfrm>
              <a:custGeom>
                <a:avLst/>
                <a:gdLst/>
                <a:ahLst/>
                <a:cxnLst/>
                <a:rect l="l" t="t" r="r" b="b"/>
                <a:pathLst>
                  <a:path w="5100" h="5895" extrusionOk="0">
                    <a:moveTo>
                      <a:pt x="1328" y="1"/>
                    </a:moveTo>
                    <a:lnTo>
                      <a:pt x="0" y="4864"/>
                    </a:lnTo>
                    <a:lnTo>
                      <a:pt x="3772" y="5895"/>
                    </a:lnTo>
                    <a:lnTo>
                      <a:pt x="5100" y="1022"/>
                    </a:lnTo>
                    <a:lnTo>
                      <a:pt x="13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25;p87">
                <a:extLst>
                  <a:ext uri="{FF2B5EF4-FFF2-40B4-BE49-F238E27FC236}">
                    <a16:creationId xmlns:a16="http://schemas.microsoft.com/office/drawing/2014/main" id="{7F14B83F-6F5E-0509-A80D-E1BCC1B67597}"/>
                  </a:ext>
                </a:extLst>
              </p:cNvPr>
              <p:cNvSpPr/>
              <p:nvPr/>
            </p:nvSpPr>
            <p:spPr>
              <a:xfrm flipH="1">
                <a:off x="1401424" y="2027590"/>
                <a:ext cx="352196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39" extrusionOk="0">
                    <a:moveTo>
                      <a:pt x="262" y="0"/>
                    </a:moveTo>
                    <a:lnTo>
                      <a:pt x="0" y="969"/>
                    </a:lnTo>
                    <a:lnTo>
                      <a:pt x="3248" y="3938"/>
                    </a:lnTo>
                    <a:lnTo>
                      <a:pt x="3991" y="1388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26;p87">
                <a:extLst>
                  <a:ext uri="{FF2B5EF4-FFF2-40B4-BE49-F238E27FC236}">
                    <a16:creationId xmlns:a16="http://schemas.microsoft.com/office/drawing/2014/main" id="{0CB67CD3-5D81-0B08-1BB3-0DD93C495870}"/>
                  </a:ext>
                </a:extLst>
              </p:cNvPr>
              <p:cNvSpPr/>
              <p:nvPr/>
            </p:nvSpPr>
            <p:spPr>
              <a:xfrm flipH="1">
                <a:off x="1560181" y="2010382"/>
                <a:ext cx="202705" cy="164405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1863" extrusionOk="0">
                    <a:moveTo>
                      <a:pt x="1071" y="1"/>
                    </a:moveTo>
                    <a:cubicBezTo>
                      <a:pt x="1002" y="1"/>
                      <a:pt x="936" y="50"/>
                      <a:pt x="909" y="125"/>
                    </a:cubicBezTo>
                    <a:lnTo>
                      <a:pt x="891" y="195"/>
                    </a:lnTo>
                    <a:lnTo>
                      <a:pt x="367" y="38"/>
                    </a:lnTo>
                    <a:cubicBezTo>
                      <a:pt x="351" y="34"/>
                      <a:pt x="336" y="33"/>
                      <a:pt x="320" y="33"/>
                    </a:cubicBezTo>
                    <a:cubicBezTo>
                      <a:pt x="226" y="33"/>
                      <a:pt x="144" y="100"/>
                      <a:pt x="114" y="213"/>
                    </a:cubicBezTo>
                    <a:lnTo>
                      <a:pt x="27" y="562"/>
                    </a:lnTo>
                    <a:cubicBezTo>
                      <a:pt x="1" y="649"/>
                      <a:pt x="35" y="737"/>
                      <a:pt x="105" y="798"/>
                    </a:cubicBezTo>
                    <a:lnTo>
                      <a:pt x="236" y="894"/>
                    </a:lnTo>
                    <a:lnTo>
                      <a:pt x="236" y="902"/>
                    </a:lnTo>
                    <a:cubicBezTo>
                      <a:pt x="201" y="1025"/>
                      <a:pt x="245" y="1156"/>
                      <a:pt x="341" y="1208"/>
                    </a:cubicBezTo>
                    <a:lnTo>
                      <a:pt x="935" y="1583"/>
                    </a:lnTo>
                    <a:cubicBezTo>
                      <a:pt x="1040" y="1645"/>
                      <a:pt x="1162" y="1697"/>
                      <a:pt x="1284" y="1723"/>
                    </a:cubicBezTo>
                    <a:lnTo>
                      <a:pt x="1939" y="1863"/>
                    </a:lnTo>
                    <a:lnTo>
                      <a:pt x="2297" y="719"/>
                    </a:lnTo>
                    <a:lnTo>
                      <a:pt x="1546" y="160"/>
                    </a:lnTo>
                    <a:lnTo>
                      <a:pt x="1127" y="12"/>
                    </a:lnTo>
                    <a:cubicBezTo>
                      <a:pt x="1108" y="4"/>
                      <a:pt x="1090" y="1"/>
                      <a:pt x="1071" y="1"/>
                    </a:cubicBezTo>
                    <a:close/>
                  </a:path>
                </a:pathLst>
              </a:custGeom>
              <a:solidFill>
                <a:srgbClr val="CF7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27;p87">
                <a:extLst>
                  <a:ext uri="{FF2B5EF4-FFF2-40B4-BE49-F238E27FC236}">
                    <a16:creationId xmlns:a16="http://schemas.microsoft.com/office/drawing/2014/main" id="{57A1E6BC-4E6D-79FF-BED9-2D2046458B74}"/>
                  </a:ext>
                </a:extLst>
              </p:cNvPr>
              <p:cNvSpPr/>
              <p:nvPr/>
            </p:nvSpPr>
            <p:spPr>
              <a:xfrm flipH="1">
                <a:off x="1662636" y="2030678"/>
                <a:ext cx="90983" cy="3627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411" fill="none" extrusionOk="0">
                    <a:moveTo>
                      <a:pt x="1031" y="41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1300" cap="flat" cmpd="sng">
                <a:solidFill>
                  <a:srgbClr val="422424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28;p87">
                <a:extLst>
                  <a:ext uri="{FF2B5EF4-FFF2-40B4-BE49-F238E27FC236}">
                    <a16:creationId xmlns:a16="http://schemas.microsoft.com/office/drawing/2014/main" id="{7A084711-24E1-5BFD-DF0A-62B0568F5549}"/>
                  </a:ext>
                </a:extLst>
              </p:cNvPr>
              <p:cNvSpPr/>
              <p:nvPr/>
            </p:nvSpPr>
            <p:spPr>
              <a:xfrm flipH="1">
                <a:off x="1676491" y="2053005"/>
                <a:ext cx="83306" cy="43241"/>
              </a:xfrm>
              <a:custGeom>
                <a:avLst/>
                <a:gdLst/>
                <a:ahLst/>
                <a:cxnLst/>
                <a:rect l="l" t="t" r="r" b="b"/>
                <a:pathLst>
                  <a:path w="944" h="490" fill="none" extrusionOk="0">
                    <a:moveTo>
                      <a:pt x="943" y="489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1300" cap="flat" cmpd="sng">
                <a:solidFill>
                  <a:srgbClr val="422424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29;p87">
                <a:extLst>
                  <a:ext uri="{FF2B5EF4-FFF2-40B4-BE49-F238E27FC236}">
                    <a16:creationId xmlns:a16="http://schemas.microsoft.com/office/drawing/2014/main" id="{F84192EC-4DE2-AA5D-2ABA-80699413A388}"/>
                  </a:ext>
                </a:extLst>
              </p:cNvPr>
              <p:cNvSpPr/>
              <p:nvPr/>
            </p:nvSpPr>
            <p:spPr>
              <a:xfrm flipH="1">
                <a:off x="1689552" y="2088392"/>
                <a:ext cx="54096" cy="34064"/>
              </a:xfrm>
              <a:custGeom>
                <a:avLst/>
                <a:gdLst/>
                <a:ahLst/>
                <a:cxnLst/>
                <a:rect l="l" t="t" r="r" b="b"/>
                <a:pathLst>
                  <a:path w="613" h="386" fill="none" extrusionOk="0">
                    <a:moveTo>
                      <a:pt x="612" y="385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dk1"/>
              </a:solidFill>
              <a:ln w="1300" cap="flat" cmpd="sng">
                <a:solidFill>
                  <a:srgbClr val="422424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30;p87">
                <a:extLst>
                  <a:ext uri="{FF2B5EF4-FFF2-40B4-BE49-F238E27FC236}">
                    <a16:creationId xmlns:a16="http://schemas.microsoft.com/office/drawing/2014/main" id="{85BD5C1F-02FB-4145-1A9D-5871C942949D}"/>
                  </a:ext>
                </a:extLst>
              </p:cNvPr>
              <p:cNvSpPr/>
              <p:nvPr/>
            </p:nvSpPr>
            <p:spPr>
              <a:xfrm flipH="1">
                <a:off x="1637222" y="2027590"/>
                <a:ext cx="48624" cy="19326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19" fill="none" extrusionOk="0">
                    <a:moveTo>
                      <a:pt x="1" y="0"/>
                    </a:moveTo>
                    <a:lnTo>
                      <a:pt x="551" y="218"/>
                    </a:lnTo>
                  </a:path>
                </a:pathLst>
              </a:custGeom>
              <a:solidFill>
                <a:schemeClr val="dk1"/>
              </a:solidFill>
              <a:ln w="1300" cap="flat" cmpd="sng">
                <a:solidFill>
                  <a:srgbClr val="422424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31;p87">
                <a:extLst>
                  <a:ext uri="{FF2B5EF4-FFF2-40B4-BE49-F238E27FC236}">
                    <a16:creationId xmlns:a16="http://schemas.microsoft.com/office/drawing/2014/main" id="{A63BC544-679A-E12D-A8A5-6BD0D13A4940}"/>
                  </a:ext>
                </a:extLst>
              </p:cNvPr>
              <p:cNvSpPr/>
              <p:nvPr/>
            </p:nvSpPr>
            <p:spPr>
              <a:xfrm flipH="1">
                <a:off x="1531678" y="2061477"/>
                <a:ext cx="87100" cy="163434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852" extrusionOk="0">
                    <a:moveTo>
                      <a:pt x="542" y="0"/>
                    </a:moveTo>
                    <a:lnTo>
                      <a:pt x="0" y="1476"/>
                    </a:lnTo>
                    <a:lnTo>
                      <a:pt x="708" y="1851"/>
                    </a:lnTo>
                    <a:lnTo>
                      <a:pt x="987" y="149"/>
                    </a:ln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32;p87">
                <a:extLst>
                  <a:ext uri="{FF2B5EF4-FFF2-40B4-BE49-F238E27FC236}">
                    <a16:creationId xmlns:a16="http://schemas.microsoft.com/office/drawing/2014/main" id="{730BABE9-B619-3F3B-EC71-EE561B56C8D9}"/>
                  </a:ext>
                </a:extLst>
              </p:cNvPr>
              <p:cNvSpPr/>
              <p:nvPr/>
            </p:nvSpPr>
            <p:spPr>
              <a:xfrm flipH="1">
                <a:off x="1662634" y="1614593"/>
                <a:ext cx="386083" cy="597965"/>
              </a:xfrm>
              <a:custGeom>
                <a:avLst/>
                <a:gdLst/>
                <a:ahLst/>
                <a:cxnLst/>
                <a:rect l="l" t="t" r="r" b="b"/>
                <a:pathLst>
                  <a:path w="4375" h="6776" fill="none" extrusionOk="0">
                    <a:moveTo>
                      <a:pt x="3501" y="0"/>
                    </a:moveTo>
                    <a:lnTo>
                      <a:pt x="4183" y="821"/>
                    </a:lnTo>
                    <a:cubicBezTo>
                      <a:pt x="4375" y="1048"/>
                      <a:pt x="4366" y="1397"/>
                      <a:pt x="4148" y="1615"/>
                    </a:cubicBezTo>
                    <a:lnTo>
                      <a:pt x="2838" y="2986"/>
                    </a:lnTo>
                    <a:lnTo>
                      <a:pt x="3309" y="3589"/>
                    </a:lnTo>
                    <a:cubicBezTo>
                      <a:pt x="3484" y="3816"/>
                      <a:pt x="3475" y="4130"/>
                      <a:pt x="3283" y="4348"/>
                    </a:cubicBezTo>
                    <a:lnTo>
                      <a:pt x="1127" y="6776"/>
                    </a:lnTo>
                    <a:lnTo>
                      <a:pt x="87" y="3990"/>
                    </a:lnTo>
                    <a:cubicBezTo>
                      <a:pt x="0" y="3755"/>
                      <a:pt x="79" y="3475"/>
                      <a:pt x="271" y="3318"/>
                    </a:cubicBezTo>
                    <a:lnTo>
                      <a:pt x="865" y="2847"/>
                    </a:lnTo>
                    <a:lnTo>
                      <a:pt x="210" y="1371"/>
                    </a:lnTo>
                    <a:cubicBezTo>
                      <a:pt x="96" y="1118"/>
                      <a:pt x="166" y="838"/>
                      <a:pt x="384" y="664"/>
                    </a:cubicBezTo>
                    <a:lnTo>
                      <a:pt x="1214" y="0"/>
                    </a:lnTo>
                  </a:path>
                </a:pathLst>
              </a:custGeom>
              <a:noFill/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3;p87">
                <a:extLst>
                  <a:ext uri="{FF2B5EF4-FFF2-40B4-BE49-F238E27FC236}">
                    <a16:creationId xmlns:a16="http://schemas.microsoft.com/office/drawing/2014/main" id="{0BAE90C6-0D80-A339-C38B-36188427FAB9}"/>
                  </a:ext>
                </a:extLst>
              </p:cNvPr>
              <p:cNvSpPr/>
              <p:nvPr/>
            </p:nvSpPr>
            <p:spPr>
              <a:xfrm flipH="1">
                <a:off x="1143301" y="2074537"/>
                <a:ext cx="443885" cy="320603"/>
              </a:xfrm>
              <a:custGeom>
                <a:avLst/>
                <a:gdLst/>
                <a:ahLst/>
                <a:cxnLst/>
                <a:rect l="l" t="t" r="r" b="b"/>
                <a:pathLst>
                  <a:path w="5030" h="3633" extrusionOk="0">
                    <a:moveTo>
                      <a:pt x="629" y="1"/>
                    </a:moveTo>
                    <a:lnTo>
                      <a:pt x="0" y="1686"/>
                    </a:lnTo>
                    <a:lnTo>
                      <a:pt x="2305" y="3328"/>
                    </a:lnTo>
                    <a:cubicBezTo>
                      <a:pt x="2591" y="3534"/>
                      <a:pt x="2918" y="3632"/>
                      <a:pt x="3242" y="3632"/>
                    </a:cubicBezTo>
                    <a:cubicBezTo>
                      <a:pt x="3780" y="3632"/>
                      <a:pt x="4309" y="3361"/>
                      <a:pt x="4619" y="2865"/>
                    </a:cubicBezTo>
                    <a:cubicBezTo>
                      <a:pt x="5030" y="2175"/>
                      <a:pt x="4689" y="1284"/>
                      <a:pt x="3930" y="1040"/>
                    </a:cubicBezTo>
                    <a:lnTo>
                      <a:pt x="629" y="1"/>
                    </a:lnTo>
                    <a:close/>
                  </a:path>
                </a:pathLst>
              </a:custGeom>
              <a:solidFill>
                <a:srgbClr val="324B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34;p87">
                <a:extLst>
                  <a:ext uri="{FF2B5EF4-FFF2-40B4-BE49-F238E27FC236}">
                    <a16:creationId xmlns:a16="http://schemas.microsoft.com/office/drawing/2014/main" id="{EEC6A15B-9DB1-EF90-F754-B40EB5B4B290}"/>
                  </a:ext>
                </a:extLst>
              </p:cNvPr>
              <p:cNvSpPr/>
              <p:nvPr/>
            </p:nvSpPr>
            <p:spPr>
              <a:xfrm flipH="1">
                <a:off x="1250346" y="2078420"/>
                <a:ext cx="269861" cy="8480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961" fill="none" extrusionOk="0">
                    <a:moveTo>
                      <a:pt x="3057" y="961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1"/>
              </a:solidFill>
              <a:ln w="11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35;p87">
                <a:extLst>
                  <a:ext uri="{FF2B5EF4-FFF2-40B4-BE49-F238E27FC236}">
                    <a16:creationId xmlns:a16="http://schemas.microsoft.com/office/drawing/2014/main" id="{5619C1E2-DBE0-AD5B-0910-D52F0ACD037D}"/>
                  </a:ext>
                </a:extLst>
              </p:cNvPr>
              <p:cNvSpPr/>
              <p:nvPr/>
            </p:nvSpPr>
            <p:spPr>
              <a:xfrm flipH="1">
                <a:off x="1756619" y="1592178"/>
                <a:ext cx="178083" cy="5710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6471" extrusionOk="0">
                    <a:moveTo>
                      <a:pt x="175" y="1"/>
                    </a:moveTo>
                    <a:lnTo>
                      <a:pt x="0" y="647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36;p87">
                <a:extLst>
                  <a:ext uri="{FF2B5EF4-FFF2-40B4-BE49-F238E27FC236}">
                    <a16:creationId xmlns:a16="http://schemas.microsoft.com/office/drawing/2014/main" id="{A8A8CA7C-5497-802A-1F61-711D465ABBE8}"/>
                  </a:ext>
                </a:extLst>
              </p:cNvPr>
              <p:cNvSpPr/>
              <p:nvPr/>
            </p:nvSpPr>
            <p:spPr>
              <a:xfrm flipH="1">
                <a:off x="1792094" y="1646185"/>
                <a:ext cx="130253" cy="84012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952" extrusionOk="0">
                    <a:moveTo>
                      <a:pt x="742" y="0"/>
                    </a:moveTo>
                    <a:lnTo>
                      <a:pt x="9" y="384"/>
                    </a:lnTo>
                    <a:lnTo>
                      <a:pt x="0" y="637"/>
                    </a:lnTo>
                    <a:lnTo>
                      <a:pt x="0" y="637"/>
                    </a:lnTo>
                    <a:lnTo>
                      <a:pt x="707" y="244"/>
                    </a:lnTo>
                    <a:lnTo>
                      <a:pt x="1397" y="952"/>
                    </a:lnTo>
                    <a:lnTo>
                      <a:pt x="1476" y="690"/>
                    </a:lnTo>
                    <a:lnTo>
                      <a:pt x="7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37;p87">
                <a:extLst>
                  <a:ext uri="{FF2B5EF4-FFF2-40B4-BE49-F238E27FC236}">
                    <a16:creationId xmlns:a16="http://schemas.microsoft.com/office/drawing/2014/main" id="{89771D4A-3AAC-8CC0-0C8A-01C9C9ACD50C}"/>
                  </a:ext>
                </a:extLst>
              </p:cNvPr>
              <p:cNvSpPr/>
              <p:nvPr/>
            </p:nvSpPr>
            <p:spPr>
              <a:xfrm flipH="1">
                <a:off x="1649879" y="1190300"/>
                <a:ext cx="359962" cy="23173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626" extrusionOk="0">
                    <a:moveTo>
                      <a:pt x="1234" y="1"/>
                    </a:moveTo>
                    <a:cubicBezTo>
                      <a:pt x="1062" y="1"/>
                      <a:pt x="893" y="31"/>
                      <a:pt x="734" y="102"/>
                    </a:cubicBezTo>
                    <a:cubicBezTo>
                      <a:pt x="1" y="416"/>
                      <a:pt x="236" y="1307"/>
                      <a:pt x="734" y="1638"/>
                    </a:cubicBezTo>
                    <a:lnTo>
                      <a:pt x="3196" y="2625"/>
                    </a:lnTo>
                    <a:lnTo>
                      <a:pt x="3397" y="1769"/>
                    </a:lnTo>
                    <a:cubicBezTo>
                      <a:pt x="4079" y="1571"/>
                      <a:pt x="3603" y="647"/>
                      <a:pt x="3052" y="647"/>
                    </a:cubicBezTo>
                    <a:cubicBezTo>
                      <a:pt x="2996" y="647"/>
                      <a:pt x="2939" y="657"/>
                      <a:pt x="2882" y="678"/>
                    </a:cubicBezTo>
                    <a:cubicBezTo>
                      <a:pt x="2507" y="385"/>
                      <a:pt x="1849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38;p87">
                <a:extLst>
                  <a:ext uri="{FF2B5EF4-FFF2-40B4-BE49-F238E27FC236}">
                    <a16:creationId xmlns:a16="http://schemas.microsoft.com/office/drawing/2014/main" id="{E1562345-9914-D8F2-2198-7C178B06F6B4}"/>
                  </a:ext>
                </a:extLst>
              </p:cNvPr>
              <p:cNvSpPr/>
              <p:nvPr/>
            </p:nvSpPr>
            <p:spPr>
              <a:xfrm flipH="1">
                <a:off x="1752736" y="1304051"/>
                <a:ext cx="235886" cy="342136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3877" extrusionOk="0">
                    <a:moveTo>
                      <a:pt x="454" y="0"/>
                    </a:moveTo>
                    <a:lnTo>
                      <a:pt x="367" y="1013"/>
                    </a:lnTo>
                    <a:cubicBezTo>
                      <a:pt x="0" y="1319"/>
                      <a:pt x="0" y="2305"/>
                      <a:pt x="891" y="2454"/>
                    </a:cubicBezTo>
                    <a:lnTo>
                      <a:pt x="795" y="3275"/>
                    </a:lnTo>
                    <a:lnTo>
                      <a:pt x="1493" y="3877"/>
                    </a:lnTo>
                    <a:lnTo>
                      <a:pt x="2628" y="3275"/>
                    </a:lnTo>
                    <a:lnTo>
                      <a:pt x="2672" y="1642"/>
                    </a:lnTo>
                    <a:lnTo>
                      <a:pt x="2559" y="1135"/>
                    </a:lnTo>
                    <a:cubicBezTo>
                      <a:pt x="2559" y="1135"/>
                      <a:pt x="2096" y="900"/>
                      <a:pt x="2122" y="0"/>
                    </a:cubicBezTo>
                    <a:close/>
                  </a:path>
                </a:pathLst>
              </a:custGeom>
              <a:solidFill>
                <a:srgbClr val="CF7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39;p87">
                <a:extLst>
                  <a:ext uri="{FF2B5EF4-FFF2-40B4-BE49-F238E27FC236}">
                    <a16:creationId xmlns:a16="http://schemas.microsoft.com/office/drawing/2014/main" id="{6CBEB590-72C5-F704-7582-A972FFE9FFAA}"/>
                  </a:ext>
                </a:extLst>
              </p:cNvPr>
              <p:cNvSpPr/>
              <p:nvPr/>
            </p:nvSpPr>
            <p:spPr>
              <a:xfrm flipH="1">
                <a:off x="1818304" y="1403417"/>
                <a:ext cx="44741" cy="44741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1"/>
                    </a:moveTo>
                    <a:cubicBezTo>
                      <a:pt x="114" y="9"/>
                      <a:pt x="0" y="123"/>
                      <a:pt x="0" y="254"/>
                    </a:cubicBezTo>
                    <a:cubicBezTo>
                      <a:pt x="0" y="385"/>
                      <a:pt x="114" y="507"/>
                      <a:pt x="254" y="507"/>
                    </a:cubicBezTo>
                    <a:cubicBezTo>
                      <a:pt x="385" y="507"/>
                      <a:pt x="507" y="393"/>
                      <a:pt x="507" y="254"/>
                    </a:cubicBezTo>
                    <a:cubicBezTo>
                      <a:pt x="507" y="123"/>
                      <a:pt x="393" y="1"/>
                      <a:pt x="254" y="1"/>
                    </a:cubicBezTo>
                    <a:close/>
                  </a:path>
                </a:pathLst>
              </a:custGeom>
              <a:solidFill>
                <a:srgbClr val="CF5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40;p87">
                <a:extLst>
                  <a:ext uri="{FF2B5EF4-FFF2-40B4-BE49-F238E27FC236}">
                    <a16:creationId xmlns:a16="http://schemas.microsoft.com/office/drawing/2014/main" id="{DCD50765-44EB-10D0-6C66-F0DEDEEE251F}"/>
                  </a:ext>
                </a:extLst>
              </p:cNvPr>
              <p:cNvSpPr/>
              <p:nvPr/>
            </p:nvSpPr>
            <p:spPr>
              <a:xfrm flipH="1">
                <a:off x="1837542" y="1355675"/>
                <a:ext cx="29386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24" extrusionOk="0">
                    <a:moveTo>
                      <a:pt x="167" y="0"/>
                    </a:moveTo>
                    <a:cubicBezTo>
                      <a:pt x="79" y="0"/>
                      <a:pt x="1" y="70"/>
                      <a:pt x="1" y="157"/>
                    </a:cubicBezTo>
                    <a:cubicBezTo>
                      <a:pt x="1" y="245"/>
                      <a:pt x="79" y="323"/>
                      <a:pt x="167" y="323"/>
                    </a:cubicBezTo>
                    <a:cubicBezTo>
                      <a:pt x="210" y="323"/>
                      <a:pt x="245" y="306"/>
                      <a:pt x="280" y="280"/>
                    </a:cubicBezTo>
                    <a:lnTo>
                      <a:pt x="202" y="175"/>
                    </a:lnTo>
                    <a:lnTo>
                      <a:pt x="324" y="201"/>
                    </a:lnTo>
                    <a:cubicBezTo>
                      <a:pt x="333" y="192"/>
                      <a:pt x="333" y="175"/>
                      <a:pt x="333" y="157"/>
                    </a:cubicBezTo>
                    <a:cubicBezTo>
                      <a:pt x="333" y="70"/>
                      <a:pt x="254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41;p87">
                <a:extLst>
                  <a:ext uri="{FF2B5EF4-FFF2-40B4-BE49-F238E27FC236}">
                    <a16:creationId xmlns:a16="http://schemas.microsoft.com/office/drawing/2014/main" id="{952BD877-517F-80B3-265A-A9E9758EA5B8}"/>
                  </a:ext>
                </a:extLst>
              </p:cNvPr>
              <p:cNvSpPr/>
              <p:nvPr/>
            </p:nvSpPr>
            <p:spPr>
              <a:xfrm flipH="1">
                <a:off x="1909199" y="1355675"/>
                <a:ext cx="28592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24" extrusionOk="0">
                    <a:moveTo>
                      <a:pt x="166" y="0"/>
                    </a:moveTo>
                    <a:cubicBezTo>
                      <a:pt x="79" y="0"/>
                      <a:pt x="0" y="70"/>
                      <a:pt x="0" y="157"/>
                    </a:cubicBezTo>
                    <a:cubicBezTo>
                      <a:pt x="0" y="245"/>
                      <a:pt x="79" y="323"/>
                      <a:pt x="166" y="323"/>
                    </a:cubicBezTo>
                    <a:cubicBezTo>
                      <a:pt x="210" y="323"/>
                      <a:pt x="236" y="306"/>
                      <a:pt x="271" y="280"/>
                    </a:cubicBezTo>
                    <a:lnTo>
                      <a:pt x="193" y="175"/>
                    </a:lnTo>
                    <a:lnTo>
                      <a:pt x="193" y="175"/>
                    </a:lnTo>
                    <a:lnTo>
                      <a:pt x="315" y="201"/>
                    </a:lnTo>
                    <a:cubicBezTo>
                      <a:pt x="324" y="192"/>
                      <a:pt x="324" y="175"/>
                      <a:pt x="324" y="157"/>
                    </a:cubicBezTo>
                    <a:cubicBezTo>
                      <a:pt x="324" y="70"/>
                      <a:pt x="254" y="0"/>
                      <a:pt x="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42;p87">
                <a:extLst>
                  <a:ext uri="{FF2B5EF4-FFF2-40B4-BE49-F238E27FC236}">
                    <a16:creationId xmlns:a16="http://schemas.microsoft.com/office/drawing/2014/main" id="{9CB439AE-9ABC-1B5C-832F-2F10086C7EB3}"/>
                  </a:ext>
                </a:extLst>
              </p:cNvPr>
              <p:cNvSpPr/>
              <p:nvPr/>
            </p:nvSpPr>
            <p:spPr>
              <a:xfrm flipH="1">
                <a:off x="1901521" y="1332555"/>
                <a:ext cx="38564" cy="7766"/>
              </a:xfrm>
              <a:custGeom>
                <a:avLst/>
                <a:gdLst/>
                <a:ahLst/>
                <a:cxnLst/>
                <a:rect l="l" t="t" r="r" b="b"/>
                <a:pathLst>
                  <a:path w="437" h="88" fill="none" extrusionOk="0">
                    <a:moveTo>
                      <a:pt x="437" y="88"/>
                    </a:moveTo>
                    <a:cubicBezTo>
                      <a:pt x="437" y="88"/>
                      <a:pt x="262" y="0"/>
                      <a:pt x="0" y="70"/>
                    </a:cubicBezTo>
                  </a:path>
                </a:pathLst>
              </a:custGeom>
              <a:solidFill>
                <a:schemeClr val="dk1"/>
              </a:solidFill>
              <a:ln w="2400" cap="flat" cmpd="sng">
                <a:solidFill>
                  <a:srgbClr val="1B2536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1943;p87">
                <a:extLst>
                  <a:ext uri="{FF2B5EF4-FFF2-40B4-BE49-F238E27FC236}">
                    <a16:creationId xmlns:a16="http://schemas.microsoft.com/office/drawing/2014/main" id="{E090B7B1-516E-CD4A-F15A-BB68AF9139F7}"/>
                  </a:ext>
                </a:extLst>
              </p:cNvPr>
              <p:cNvSpPr/>
              <p:nvPr/>
            </p:nvSpPr>
            <p:spPr>
              <a:xfrm flipH="1">
                <a:off x="1830571" y="1332555"/>
                <a:ext cx="38652" cy="7766"/>
              </a:xfrm>
              <a:custGeom>
                <a:avLst/>
                <a:gdLst/>
                <a:ahLst/>
                <a:cxnLst/>
                <a:rect l="l" t="t" r="r" b="b"/>
                <a:pathLst>
                  <a:path w="438" h="88" fill="none" extrusionOk="0">
                    <a:moveTo>
                      <a:pt x="1" y="88"/>
                    </a:moveTo>
                    <a:cubicBezTo>
                      <a:pt x="1" y="88"/>
                      <a:pt x="175" y="0"/>
                      <a:pt x="437" y="70"/>
                    </a:cubicBezTo>
                  </a:path>
                </a:pathLst>
              </a:custGeom>
              <a:solidFill>
                <a:schemeClr val="dk1"/>
              </a:solidFill>
              <a:ln w="2400" cap="flat" cmpd="sng">
                <a:solidFill>
                  <a:srgbClr val="1B2536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1944;p87">
                <a:extLst>
                  <a:ext uri="{FF2B5EF4-FFF2-40B4-BE49-F238E27FC236}">
                    <a16:creationId xmlns:a16="http://schemas.microsoft.com/office/drawing/2014/main" id="{FF989333-DD4E-297F-5210-686FE788FDC8}"/>
                  </a:ext>
                </a:extLst>
              </p:cNvPr>
              <p:cNvSpPr/>
              <p:nvPr/>
            </p:nvSpPr>
            <p:spPr>
              <a:xfrm flipH="1">
                <a:off x="1852191" y="1404211"/>
                <a:ext cx="81717" cy="2320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263" extrusionOk="0">
                    <a:moveTo>
                      <a:pt x="472" y="0"/>
                    </a:moveTo>
                    <a:cubicBezTo>
                      <a:pt x="61" y="0"/>
                      <a:pt x="0" y="262"/>
                      <a:pt x="0" y="262"/>
                    </a:cubicBezTo>
                    <a:lnTo>
                      <a:pt x="926" y="262"/>
                    </a:lnTo>
                    <a:cubicBezTo>
                      <a:pt x="926" y="262"/>
                      <a:pt x="86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1945;p87">
                <a:extLst>
                  <a:ext uri="{FF2B5EF4-FFF2-40B4-BE49-F238E27FC236}">
                    <a16:creationId xmlns:a16="http://schemas.microsoft.com/office/drawing/2014/main" id="{85F344DB-C7B9-91B4-21CE-20A630789EC4}"/>
                  </a:ext>
                </a:extLst>
              </p:cNvPr>
              <p:cNvSpPr/>
              <p:nvPr/>
            </p:nvSpPr>
            <p:spPr>
              <a:xfrm flipH="1">
                <a:off x="1686551" y="1381091"/>
                <a:ext cx="97866" cy="98661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118" extrusionOk="0">
                    <a:moveTo>
                      <a:pt x="550" y="0"/>
                    </a:moveTo>
                    <a:cubicBezTo>
                      <a:pt x="245" y="0"/>
                      <a:pt x="0" y="245"/>
                      <a:pt x="0" y="559"/>
                    </a:cubicBezTo>
                    <a:cubicBezTo>
                      <a:pt x="0" y="865"/>
                      <a:pt x="245" y="1118"/>
                      <a:pt x="550" y="1118"/>
                    </a:cubicBezTo>
                    <a:cubicBezTo>
                      <a:pt x="856" y="1118"/>
                      <a:pt x="1109" y="865"/>
                      <a:pt x="1109" y="559"/>
                    </a:cubicBezTo>
                    <a:cubicBezTo>
                      <a:pt x="1109" y="254"/>
                      <a:pt x="856" y="0"/>
                      <a:pt x="550" y="0"/>
                    </a:cubicBezTo>
                    <a:close/>
                  </a:path>
                </a:pathLst>
              </a:custGeom>
              <a:solidFill>
                <a:srgbClr val="CF7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1946;p87">
                <a:extLst>
                  <a:ext uri="{FF2B5EF4-FFF2-40B4-BE49-F238E27FC236}">
                    <a16:creationId xmlns:a16="http://schemas.microsoft.com/office/drawing/2014/main" id="{4B5DC8E5-D009-4A50-D351-3E4701915600}"/>
                  </a:ext>
                </a:extLst>
              </p:cNvPr>
              <p:cNvSpPr/>
              <p:nvPr/>
            </p:nvSpPr>
            <p:spPr>
              <a:xfrm flipH="1">
                <a:off x="1882195" y="1350292"/>
                <a:ext cx="28592" cy="54007"/>
              </a:xfrm>
              <a:custGeom>
                <a:avLst/>
                <a:gdLst/>
                <a:ahLst/>
                <a:cxnLst/>
                <a:rect l="l" t="t" r="r" b="b"/>
                <a:pathLst>
                  <a:path w="324" h="612" fill="none" extrusionOk="0">
                    <a:moveTo>
                      <a:pt x="210" y="0"/>
                    </a:moveTo>
                    <a:lnTo>
                      <a:pt x="183" y="288"/>
                    </a:lnTo>
                    <a:lnTo>
                      <a:pt x="18" y="524"/>
                    </a:lnTo>
                    <a:cubicBezTo>
                      <a:pt x="0" y="559"/>
                      <a:pt x="18" y="611"/>
                      <a:pt x="61" y="611"/>
                    </a:cubicBezTo>
                    <a:lnTo>
                      <a:pt x="323" y="611"/>
                    </a:lnTo>
                  </a:path>
                </a:pathLst>
              </a:custGeom>
              <a:noFill/>
              <a:ln w="1300" cap="flat" cmpd="sng">
                <a:solidFill>
                  <a:srgbClr val="422424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1947;p87">
                <a:extLst>
                  <a:ext uri="{FF2B5EF4-FFF2-40B4-BE49-F238E27FC236}">
                    <a16:creationId xmlns:a16="http://schemas.microsoft.com/office/drawing/2014/main" id="{A61A902D-14BA-F9A0-032A-B8809CC97DE2}"/>
                  </a:ext>
                </a:extLst>
              </p:cNvPr>
              <p:cNvSpPr/>
              <p:nvPr/>
            </p:nvSpPr>
            <p:spPr>
              <a:xfrm flipH="1">
                <a:off x="1880695" y="1454248"/>
                <a:ext cx="37064" cy="6266"/>
              </a:xfrm>
              <a:custGeom>
                <a:avLst/>
                <a:gdLst/>
                <a:ahLst/>
                <a:cxnLst/>
                <a:rect l="l" t="t" r="r" b="b"/>
                <a:pathLst>
                  <a:path w="420" h="71" fill="none" extrusionOk="0">
                    <a:moveTo>
                      <a:pt x="1" y="1"/>
                    </a:moveTo>
                    <a:cubicBezTo>
                      <a:pt x="1" y="1"/>
                      <a:pt x="166" y="71"/>
                      <a:pt x="420" y="1"/>
                    </a:cubicBezTo>
                  </a:path>
                </a:pathLst>
              </a:custGeom>
              <a:solidFill>
                <a:schemeClr val="dk1"/>
              </a:solidFill>
              <a:ln w="1300" cap="flat" cmpd="sng">
                <a:solidFill>
                  <a:srgbClr val="422424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1948;p87">
                <a:extLst>
                  <a:ext uri="{FF2B5EF4-FFF2-40B4-BE49-F238E27FC236}">
                    <a16:creationId xmlns:a16="http://schemas.microsoft.com/office/drawing/2014/main" id="{547D9270-5C07-3275-F9E5-78BDBDB3DCD6}"/>
                  </a:ext>
                </a:extLst>
              </p:cNvPr>
              <p:cNvSpPr/>
              <p:nvPr/>
            </p:nvSpPr>
            <p:spPr>
              <a:xfrm flipH="1">
                <a:off x="1779740" y="1488223"/>
                <a:ext cx="121870" cy="47830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542" fill="none" extrusionOk="0">
                    <a:moveTo>
                      <a:pt x="1" y="367"/>
                    </a:moveTo>
                    <a:cubicBezTo>
                      <a:pt x="1" y="367"/>
                      <a:pt x="865" y="541"/>
                      <a:pt x="1380" y="0"/>
                    </a:cubicBezTo>
                  </a:path>
                </a:pathLst>
              </a:custGeom>
              <a:solidFill>
                <a:schemeClr val="dk1"/>
              </a:solidFill>
              <a:ln w="13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1949;p87">
                <a:extLst>
                  <a:ext uri="{FF2B5EF4-FFF2-40B4-BE49-F238E27FC236}">
                    <a16:creationId xmlns:a16="http://schemas.microsoft.com/office/drawing/2014/main" id="{EF59DC43-C306-3F51-CBF1-343CA4773B17}"/>
                  </a:ext>
                </a:extLst>
              </p:cNvPr>
              <p:cNvSpPr/>
              <p:nvPr/>
            </p:nvSpPr>
            <p:spPr>
              <a:xfrm flipH="1">
                <a:off x="1708878" y="1398828"/>
                <a:ext cx="62479" cy="39358"/>
              </a:xfrm>
              <a:custGeom>
                <a:avLst/>
                <a:gdLst/>
                <a:ahLst/>
                <a:cxnLst/>
                <a:rect l="l" t="t" r="r" b="b"/>
                <a:pathLst>
                  <a:path w="708" h="446" fill="none" extrusionOk="0">
                    <a:moveTo>
                      <a:pt x="708" y="271"/>
                    </a:moveTo>
                    <a:cubicBezTo>
                      <a:pt x="551" y="0"/>
                      <a:pt x="201" y="0"/>
                      <a:pt x="1" y="445"/>
                    </a:cubicBezTo>
                  </a:path>
                </a:pathLst>
              </a:custGeom>
              <a:solidFill>
                <a:schemeClr val="dk1"/>
              </a:solidFill>
              <a:ln w="13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1950;p87">
                <a:extLst>
                  <a:ext uri="{FF2B5EF4-FFF2-40B4-BE49-F238E27FC236}">
                    <a16:creationId xmlns:a16="http://schemas.microsoft.com/office/drawing/2014/main" id="{90FF8491-2BCC-32D7-BC5B-A55BC0363660}"/>
                  </a:ext>
                </a:extLst>
              </p:cNvPr>
              <p:cNvSpPr/>
              <p:nvPr/>
            </p:nvSpPr>
            <p:spPr>
              <a:xfrm flipH="1">
                <a:off x="1735794" y="1407300"/>
                <a:ext cx="6266" cy="30887"/>
              </a:xfrm>
              <a:custGeom>
                <a:avLst/>
                <a:gdLst/>
                <a:ahLst/>
                <a:cxnLst/>
                <a:rect l="l" t="t" r="r" b="b"/>
                <a:pathLst>
                  <a:path w="71" h="350" fill="none" extrusionOk="0">
                    <a:moveTo>
                      <a:pt x="70" y="349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13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1951;p87">
                <a:extLst>
                  <a:ext uri="{FF2B5EF4-FFF2-40B4-BE49-F238E27FC236}">
                    <a16:creationId xmlns:a16="http://schemas.microsoft.com/office/drawing/2014/main" id="{CA319EE3-D293-08DD-630E-9901A9C9942D}"/>
                  </a:ext>
                </a:extLst>
              </p:cNvPr>
              <p:cNvSpPr/>
              <p:nvPr/>
            </p:nvSpPr>
            <p:spPr>
              <a:xfrm flipH="1">
                <a:off x="1824393" y="1646185"/>
                <a:ext cx="110309" cy="51704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859" extrusionOk="0">
                    <a:moveTo>
                      <a:pt x="882" y="0"/>
                    </a:moveTo>
                    <a:lnTo>
                      <a:pt x="420" y="244"/>
                    </a:lnTo>
                    <a:lnTo>
                      <a:pt x="585" y="690"/>
                    </a:lnTo>
                    <a:lnTo>
                      <a:pt x="88" y="2689"/>
                    </a:lnTo>
                    <a:lnTo>
                      <a:pt x="0" y="5859"/>
                    </a:lnTo>
                    <a:lnTo>
                      <a:pt x="987" y="2672"/>
                    </a:lnTo>
                    <a:lnTo>
                      <a:pt x="900" y="707"/>
                    </a:lnTo>
                    <a:lnTo>
                      <a:pt x="1249" y="349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952;p87">
              <a:extLst>
                <a:ext uri="{FF2B5EF4-FFF2-40B4-BE49-F238E27FC236}">
                  <a16:creationId xmlns:a16="http://schemas.microsoft.com/office/drawing/2014/main" id="{BC4FC103-968F-48E5-5227-A23549A032F2}"/>
                </a:ext>
              </a:extLst>
            </p:cNvPr>
            <p:cNvGrpSpPr/>
            <p:nvPr/>
          </p:nvGrpSpPr>
          <p:grpSpPr>
            <a:xfrm flipH="1">
              <a:off x="3404727" y="2487336"/>
              <a:ext cx="922681" cy="2116472"/>
              <a:chOff x="842575" y="1650402"/>
              <a:chExt cx="1280257" cy="2936689"/>
            </a:xfrm>
          </p:grpSpPr>
          <p:sp>
            <p:nvSpPr>
              <p:cNvPr id="14" name="Google Shape;1953;p87">
                <a:extLst>
                  <a:ext uri="{FF2B5EF4-FFF2-40B4-BE49-F238E27FC236}">
                    <a16:creationId xmlns:a16="http://schemas.microsoft.com/office/drawing/2014/main" id="{A2869617-1C2D-3CFA-0CD0-82625B21A0E7}"/>
                  </a:ext>
                </a:extLst>
              </p:cNvPr>
              <p:cNvSpPr/>
              <p:nvPr/>
            </p:nvSpPr>
            <p:spPr>
              <a:xfrm>
                <a:off x="842575" y="2211620"/>
                <a:ext cx="711129" cy="1697812"/>
              </a:xfrm>
              <a:custGeom>
                <a:avLst/>
                <a:gdLst/>
                <a:ahLst/>
                <a:cxnLst/>
                <a:rect l="l" t="t" r="r" b="b"/>
                <a:pathLst>
                  <a:path w="19882" h="47468" extrusionOk="0">
                    <a:moveTo>
                      <a:pt x="1936" y="0"/>
                    </a:moveTo>
                    <a:cubicBezTo>
                      <a:pt x="1902" y="167"/>
                      <a:pt x="1836" y="301"/>
                      <a:pt x="1802" y="434"/>
                    </a:cubicBezTo>
                    <a:cubicBezTo>
                      <a:pt x="902" y="3036"/>
                      <a:pt x="401" y="5771"/>
                      <a:pt x="168" y="8540"/>
                    </a:cubicBezTo>
                    <a:cubicBezTo>
                      <a:pt x="168" y="8740"/>
                      <a:pt x="134" y="8907"/>
                      <a:pt x="134" y="9107"/>
                    </a:cubicBezTo>
                    <a:cubicBezTo>
                      <a:pt x="1" y="11342"/>
                      <a:pt x="68" y="13610"/>
                      <a:pt x="334" y="15878"/>
                    </a:cubicBezTo>
                    <a:cubicBezTo>
                      <a:pt x="334" y="16112"/>
                      <a:pt x="368" y="16345"/>
                      <a:pt x="401" y="16579"/>
                    </a:cubicBezTo>
                    <a:cubicBezTo>
                      <a:pt x="768" y="19514"/>
                      <a:pt x="1469" y="22416"/>
                      <a:pt x="2436" y="25218"/>
                    </a:cubicBezTo>
                    <a:cubicBezTo>
                      <a:pt x="2536" y="25552"/>
                      <a:pt x="2669" y="25852"/>
                      <a:pt x="2770" y="26152"/>
                    </a:cubicBezTo>
                    <a:cubicBezTo>
                      <a:pt x="5605" y="33791"/>
                      <a:pt x="10709" y="40963"/>
                      <a:pt x="15812" y="47301"/>
                    </a:cubicBezTo>
                    <a:cubicBezTo>
                      <a:pt x="15879" y="47334"/>
                      <a:pt x="15912" y="47401"/>
                      <a:pt x="15979" y="47468"/>
                    </a:cubicBezTo>
                    <a:cubicBezTo>
                      <a:pt x="16079" y="47301"/>
                      <a:pt x="16146" y="47134"/>
                      <a:pt x="16246" y="46967"/>
                    </a:cubicBezTo>
                    <a:cubicBezTo>
                      <a:pt x="18514" y="42331"/>
                      <a:pt x="19748" y="37194"/>
                      <a:pt x="19882" y="32023"/>
                    </a:cubicBezTo>
                    <a:cubicBezTo>
                      <a:pt x="19882" y="31723"/>
                      <a:pt x="19882" y="31390"/>
                      <a:pt x="19882" y="31056"/>
                    </a:cubicBezTo>
                    <a:cubicBezTo>
                      <a:pt x="19882" y="27654"/>
                      <a:pt x="19415" y="24218"/>
                      <a:pt x="18447" y="20949"/>
                    </a:cubicBezTo>
                    <a:cubicBezTo>
                      <a:pt x="18214" y="20115"/>
                      <a:pt x="17914" y="19281"/>
                      <a:pt x="17613" y="18480"/>
                    </a:cubicBezTo>
                    <a:cubicBezTo>
                      <a:pt x="17547" y="18247"/>
                      <a:pt x="17447" y="18013"/>
                      <a:pt x="17347" y="17813"/>
                    </a:cubicBezTo>
                    <a:cubicBezTo>
                      <a:pt x="16546" y="15778"/>
                      <a:pt x="15512" y="13810"/>
                      <a:pt x="14344" y="11976"/>
                    </a:cubicBezTo>
                    <a:cubicBezTo>
                      <a:pt x="14244" y="11809"/>
                      <a:pt x="14144" y="11642"/>
                      <a:pt x="14044" y="11475"/>
                    </a:cubicBezTo>
                    <a:cubicBezTo>
                      <a:pt x="12410" y="8973"/>
                      <a:pt x="10442" y="6672"/>
                      <a:pt x="8273" y="4670"/>
                    </a:cubicBezTo>
                    <a:cubicBezTo>
                      <a:pt x="8140" y="4537"/>
                      <a:pt x="8007" y="4404"/>
                      <a:pt x="7873" y="4303"/>
                    </a:cubicBezTo>
                    <a:cubicBezTo>
                      <a:pt x="6105" y="2736"/>
                      <a:pt x="4204" y="1335"/>
                      <a:pt x="2169" y="134"/>
                    </a:cubicBezTo>
                    <a:cubicBezTo>
                      <a:pt x="2102" y="100"/>
                      <a:pt x="2002" y="67"/>
                      <a:pt x="1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54;p87">
                <a:extLst>
                  <a:ext uri="{FF2B5EF4-FFF2-40B4-BE49-F238E27FC236}">
                    <a16:creationId xmlns:a16="http://schemas.microsoft.com/office/drawing/2014/main" id="{D307DAD7-C09A-90B0-48F9-DB4465A8EC49}"/>
                  </a:ext>
                </a:extLst>
              </p:cNvPr>
              <p:cNvSpPr/>
              <p:nvPr/>
            </p:nvSpPr>
            <p:spPr>
              <a:xfrm>
                <a:off x="847368" y="2211620"/>
                <a:ext cx="706337" cy="1697812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47468" extrusionOk="0">
                    <a:moveTo>
                      <a:pt x="1802" y="0"/>
                    </a:moveTo>
                    <a:cubicBezTo>
                      <a:pt x="1768" y="134"/>
                      <a:pt x="1702" y="301"/>
                      <a:pt x="1668" y="434"/>
                    </a:cubicBezTo>
                    <a:cubicBezTo>
                      <a:pt x="3136" y="2769"/>
                      <a:pt x="4403" y="5271"/>
                      <a:pt x="5471" y="7839"/>
                    </a:cubicBezTo>
                    <a:cubicBezTo>
                      <a:pt x="6438" y="10174"/>
                      <a:pt x="7272" y="12543"/>
                      <a:pt x="8006" y="14944"/>
                    </a:cubicBezTo>
                    <a:cubicBezTo>
                      <a:pt x="5371" y="12810"/>
                      <a:pt x="2702" y="10675"/>
                      <a:pt x="34" y="8540"/>
                    </a:cubicBezTo>
                    <a:cubicBezTo>
                      <a:pt x="34" y="8740"/>
                      <a:pt x="34" y="8907"/>
                      <a:pt x="0" y="9107"/>
                    </a:cubicBezTo>
                    <a:lnTo>
                      <a:pt x="8073" y="15612"/>
                    </a:lnTo>
                    <a:cubicBezTo>
                      <a:pt x="8106" y="15645"/>
                      <a:pt x="8173" y="15645"/>
                      <a:pt x="8206" y="15645"/>
                    </a:cubicBezTo>
                    <a:cubicBezTo>
                      <a:pt x="9107" y="18580"/>
                      <a:pt x="9874" y="21549"/>
                      <a:pt x="10608" y="24518"/>
                    </a:cubicBezTo>
                    <a:cubicBezTo>
                      <a:pt x="9574" y="23751"/>
                      <a:pt x="8540" y="22984"/>
                      <a:pt x="7539" y="22183"/>
                    </a:cubicBezTo>
                    <a:cubicBezTo>
                      <a:pt x="5004" y="20182"/>
                      <a:pt x="2535" y="18047"/>
                      <a:pt x="200" y="15845"/>
                    </a:cubicBezTo>
                    <a:lnTo>
                      <a:pt x="200" y="15845"/>
                    </a:lnTo>
                    <a:cubicBezTo>
                      <a:pt x="200" y="16079"/>
                      <a:pt x="234" y="16312"/>
                      <a:pt x="267" y="16546"/>
                    </a:cubicBezTo>
                    <a:cubicBezTo>
                      <a:pt x="3469" y="19548"/>
                      <a:pt x="6872" y="22316"/>
                      <a:pt x="10374" y="24918"/>
                    </a:cubicBezTo>
                    <a:cubicBezTo>
                      <a:pt x="10430" y="24960"/>
                      <a:pt x="10480" y="24979"/>
                      <a:pt x="10524" y="24979"/>
                    </a:cubicBezTo>
                    <a:cubicBezTo>
                      <a:pt x="10586" y="24979"/>
                      <a:pt x="10636" y="24943"/>
                      <a:pt x="10675" y="24885"/>
                    </a:cubicBezTo>
                    <a:cubicBezTo>
                      <a:pt x="10841" y="25485"/>
                      <a:pt x="10975" y="26086"/>
                      <a:pt x="11142" y="26686"/>
                    </a:cubicBezTo>
                    <a:cubicBezTo>
                      <a:pt x="11742" y="29188"/>
                      <a:pt x="12376" y="31690"/>
                      <a:pt x="12976" y="34192"/>
                    </a:cubicBezTo>
                    <a:cubicBezTo>
                      <a:pt x="11709" y="33258"/>
                      <a:pt x="10474" y="32257"/>
                      <a:pt x="9240" y="31256"/>
                    </a:cubicBezTo>
                    <a:cubicBezTo>
                      <a:pt x="6872" y="29321"/>
                      <a:pt x="4570" y="27320"/>
                      <a:pt x="2302" y="25218"/>
                    </a:cubicBezTo>
                    <a:lnTo>
                      <a:pt x="2302" y="25218"/>
                    </a:lnTo>
                    <a:cubicBezTo>
                      <a:pt x="2435" y="25552"/>
                      <a:pt x="2535" y="25852"/>
                      <a:pt x="2636" y="26152"/>
                    </a:cubicBezTo>
                    <a:cubicBezTo>
                      <a:pt x="5938" y="29155"/>
                      <a:pt x="9340" y="32023"/>
                      <a:pt x="12876" y="34725"/>
                    </a:cubicBezTo>
                    <a:cubicBezTo>
                      <a:pt x="12915" y="34764"/>
                      <a:pt x="12954" y="34781"/>
                      <a:pt x="12993" y="34781"/>
                    </a:cubicBezTo>
                    <a:cubicBezTo>
                      <a:pt x="13021" y="34781"/>
                      <a:pt x="13049" y="34772"/>
                      <a:pt x="13076" y="34759"/>
                    </a:cubicBezTo>
                    <a:cubicBezTo>
                      <a:pt x="14077" y="38895"/>
                      <a:pt x="14978" y="43065"/>
                      <a:pt x="15678" y="47301"/>
                    </a:cubicBezTo>
                    <a:cubicBezTo>
                      <a:pt x="15745" y="47334"/>
                      <a:pt x="15778" y="47401"/>
                      <a:pt x="15845" y="47468"/>
                    </a:cubicBezTo>
                    <a:cubicBezTo>
                      <a:pt x="15912" y="47301"/>
                      <a:pt x="16012" y="47134"/>
                      <a:pt x="16112" y="46934"/>
                    </a:cubicBezTo>
                    <a:cubicBezTo>
                      <a:pt x="15678" y="44666"/>
                      <a:pt x="15245" y="42364"/>
                      <a:pt x="14744" y="40062"/>
                    </a:cubicBezTo>
                    <a:lnTo>
                      <a:pt x="14744" y="40062"/>
                    </a:lnTo>
                    <a:cubicBezTo>
                      <a:pt x="14762" y="40071"/>
                      <a:pt x="14780" y="40076"/>
                      <a:pt x="14798" y="40076"/>
                    </a:cubicBezTo>
                    <a:cubicBezTo>
                      <a:pt x="14847" y="40076"/>
                      <a:pt x="14895" y="40045"/>
                      <a:pt x="14944" y="39996"/>
                    </a:cubicBezTo>
                    <a:cubicBezTo>
                      <a:pt x="15645" y="38895"/>
                      <a:pt x="16345" y="37794"/>
                      <a:pt x="17046" y="36660"/>
                    </a:cubicBezTo>
                    <a:cubicBezTo>
                      <a:pt x="17980" y="35126"/>
                      <a:pt x="18880" y="33591"/>
                      <a:pt x="19748" y="32023"/>
                    </a:cubicBezTo>
                    <a:cubicBezTo>
                      <a:pt x="19748" y="31723"/>
                      <a:pt x="19748" y="31390"/>
                      <a:pt x="19748" y="31056"/>
                    </a:cubicBezTo>
                    <a:cubicBezTo>
                      <a:pt x="18147" y="33958"/>
                      <a:pt x="16445" y="36827"/>
                      <a:pt x="14644" y="39595"/>
                    </a:cubicBezTo>
                    <a:cubicBezTo>
                      <a:pt x="14377" y="38361"/>
                      <a:pt x="14110" y="37094"/>
                      <a:pt x="13810" y="35859"/>
                    </a:cubicBezTo>
                    <a:cubicBezTo>
                      <a:pt x="13443" y="34258"/>
                      <a:pt x="13076" y="32657"/>
                      <a:pt x="12676" y="31056"/>
                    </a:cubicBezTo>
                    <a:cubicBezTo>
                      <a:pt x="12709" y="31023"/>
                      <a:pt x="12743" y="30989"/>
                      <a:pt x="12776" y="30956"/>
                    </a:cubicBezTo>
                    <a:cubicBezTo>
                      <a:pt x="13343" y="29755"/>
                      <a:pt x="13844" y="28554"/>
                      <a:pt x="14344" y="27320"/>
                    </a:cubicBezTo>
                    <a:cubicBezTo>
                      <a:pt x="15545" y="24418"/>
                      <a:pt x="16579" y="21482"/>
                      <a:pt x="17479" y="18480"/>
                    </a:cubicBezTo>
                    <a:cubicBezTo>
                      <a:pt x="17379" y="18247"/>
                      <a:pt x="17313" y="18047"/>
                      <a:pt x="17213" y="17813"/>
                    </a:cubicBezTo>
                    <a:cubicBezTo>
                      <a:pt x="17213" y="17847"/>
                      <a:pt x="17179" y="17880"/>
                      <a:pt x="17179" y="17913"/>
                    </a:cubicBezTo>
                    <a:cubicBezTo>
                      <a:pt x="15912" y="22183"/>
                      <a:pt x="14344" y="26353"/>
                      <a:pt x="12509" y="30422"/>
                    </a:cubicBezTo>
                    <a:cubicBezTo>
                      <a:pt x="12109" y="28721"/>
                      <a:pt x="11709" y="27053"/>
                      <a:pt x="11275" y="25385"/>
                    </a:cubicBezTo>
                    <a:cubicBezTo>
                      <a:pt x="10908" y="23918"/>
                      <a:pt x="10541" y="22483"/>
                      <a:pt x="10174" y="21015"/>
                    </a:cubicBezTo>
                    <a:cubicBezTo>
                      <a:pt x="10241" y="21015"/>
                      <a:pt x="10308" y="20982"/>
                      <a:pt x="10341" y="20882"/>
                    </a:cubicBezTo>
                    <a:cubicBezTo>
                      <a:pt x="11909" y="18047"/>
                      <a:pt x="13210" y="15078"/>
                      <a:pt x="14210" y="11976"/>
                    </a:cubicBezTo>
                    <a:cubicBezTo>
                      <a:pt x="14110" y="11809"/>
                      <a:pt x="14010" y="11642"/>
                      <a:pt x="13910" y="11475"/>
                    </a:cubicBezTo>
                    <a:cubicBezTo>
                      <a:pt x="12910" y="14611"/>
                      <a:pt x="11609" y="17646"/>
                      <a:pt x="10041" y="20515"/>
                    </a:cubicBezTo>
                    <a:cubicBezTo>
                      <a:pt x="9641" y="18914"/>
                      <a:pt x="9207" y="17346"/>
                      <a:pt x="8740" y="15778"/>
                    </a:cubicBezTo>
                    <a:cubicBezTo>
                      <a:pt x="8206" y="14010"/>
                      <a:pt x="7639" y="12276"/>
                      <a:pt x="7005" y="10541"/>
                    </a:cubicBezTo>
                    <a:cubicBezTo>
                      <a:pt x="7072" y="10508"/>
                      <a:pt x="7105" y="10441"/>
                      <a:pt x="7139" y="10374"/>
                    </a:cubicBezTo>
                    <a:cubicBezTo>
                      <a:pt x="7472" y="8473"/>
                      <a:pt x="7806" y="6572"/>
                      <a:pt x="8106" y="4670"/>
                    </a:cubicBezTo>
                    <a:cubicBezTo>
                      <a:pt x="8006" y="4537"/>
                      <a:pt x="7873" y="4437"/>
                      <a:pt x="7706" y="4303"/>
                    </a:cubicBezTo>
                    <a:lnTo>
                      <a:pt x="6738" y="9841"/>
                    </a:lnTo>
                    <a:cubicBezTo>
                      <a:pt x="5471" y="6472"/>
                      <a:pt x="3936" y="3203"/>
                      <a:pt x="2035" y="134"/>
                    </a:cubicBezTo>
                    <a:cubicBezTo>
                      <a:pt x="1968" y="100"/>
                      <a:pt x="1868" y="67"/>
                      <a:pt x="18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55;p87">
                <a:extLst>
                  <a:ext uri="{FF2B5EF4-FFF2-40B4-BE49-F238E27FC236}">
                    <a16:creationId xmlns:a16="http://schemas.microsoft.com/office/drawing/2014/main" id="{71040C6D-21DB-F1EE-4CD3-39C41AB17A9D}"/>
                  </a:ext>
                </a:extLst>
              </p:cNvPr>
              <p:cNvSpPr/>
              <p:nvPr/>
            </p:nvSpPr>
            <p:spPr>
              <a:xfrm>
                <a:off x="1176638" y="1650402"/>
                <a:ext cx="946193" cy="2243552"/>
              </a:xfrm>
              <a:custGeom>
                <a:avLst/>
                <a:gdLst/>
                <a:ahLst/>
                <a:cxnLst/>
                <a:rect l="l" t="t" r="r" b="b"/>
                <a:pathLst>
                  <a:path w="26454" h="62726" extrusionOk="0">
                    <a:moveTo>
                      <a:pt x="17044" y="0"/>
                    </a:moveTo>
                    <a:cubicBezTo>
                      <a:pt x="16490" y="0"/>
                      <a:pt x="15917" y="207"/>
                      <a:pt x="15445" y="514"/>
                    </a:cubicBezTo>
                    <a:cubicBezTo>
                      <a:pt x="14811" y="981"/>
                      <a:pt x="14311" y="1648"/>
                      <a:pt x="13911" y="2315"/>
                    </a:cubicBezTo>
                    <a:cubicBezTo>
                      <a:pt x="12310" y="4850"/>
                      <a:pt x="11476" y="7786"/>
                      <a:pt x="11042" y="10755"/>
                    </a:cubicBezTo>
                    <a:cubicBezTo>
                      <a:pt x="10675" y="13290"/>
                      <a:pt x="10575" y="15791"/>
                      <a:pt x="10542" y="18327"/>
                    </a:cubicBezTo>
                    <a:cubicBezTo>
                      <a:pt x="10475" y="17026"/>
                      <a:pt x="10141" y="15725"/>
                      <a:pt x="9574" y="14524"/>
                    </a:cubicBezTo>
                    <a:cubicBezTo>
                      <a:pt x="9308" y="13923"/>
                      <a:pt x="8874" y="13323"/>
                      <a:pt x="8273" y="13190"/>
                    </a:cubicBezTo>
                    <a:lnTo>
                      <a:pt x="8240" y="13190"/>
                    </a:lnTo>
                    <a:cubicBezTo>
                      <a:pt x="8107" y="13156"/>
                      <a:pt x="7940" y="13156"/>
                      <a:pt x="7806" y="13156"/>
                    </a:cubicBezTo>
                    <a:cubicBezTo>
                      <a:pt x="7239" y="13256"/>
                      <a:pt x="6706" y="13723"/>
                      <a:pt x="6472" y="14257"/>
                    </a:cubicBezTo>
                    <a:lnTo>
                      <a:pt x="6472" y="14290"/>
                    </a:lnTo>
                    <a:cubicBezTo>
                      <a:pt x="6172" y="14958"/>
                      <a:pt x="6205" y="15725"/>
                      <a:pt x="6272" y="16492"/>
                    </a:cubicBezTo>
                    <a:cubicBezTo>
                      <a:pt x="6506" y="20728"/>
                      <a:pt x="6706" y="25165"/>
                      <a:pt x="6939" y="29401"/>
                    </a:cubicBezTo>
                    <a:cubicBezTo>
                      <a:pt x="6839" y="27633"/>
                      <a:pt x="6706" y="25865"/>
                      <a:pt x="6072" y="24197"/>
                    </a:cubicBezTo>
                    <a:cubicBezTo>
                      <a:pt x="5805" y="23497"/>
                      <a:pt x="5371" y="22730"/>
                      <a:pt x="4638" y="22563"/>
                    </a:cubicBezTo>
                    <a:lnTo>
                      <a:pt x="4604" y="22563"/>
                    </a:lnTo>
                    <a:cubicBezTo>
                      <a:pt x="4521" y="22546"/>
                      <a:pt x="4437" y="22538"/>
                      <a:pt x="4358" y="22538"/>
                    </a:cubicBezTo>
                    <a:cubicBezTo>
                      <a:pt x="4279" y="22538"/>
                      <a:pt x="4204" y="22546"/>
                      <a:pt x="4137" y="22563"/>
                    </a:cubicBezTo>
                    <a:cubicBezTo>
                      <a:pt x="3537" y="22663"/>
                      <a:pt x="3036" y="23130"/>
                      <a:pt x="2770" y="23697"/>
                    </a:cubicBezTo>
                    <a:cubicBezTo>
                      <a:pt x="2436" y="24398"/>
                      <a:pt x="2469" y="25232"/>
                      <a:pt x="2536" y="25999"/>
                    </a:cubicBezTo>
                    <a:cubicBezTo>
                      <a:pt x="2803" y="29668"/>
                      <a:pt x="3403" y="33404"/>
                      <a:pt x="4271" y="37007"/>
                    </a:cubicBezTo>
                    <a:cubicBezTo>
                      <a:pt x="3970" y="36206"/>
                      <a:pt x="3537" y="35472"/>
                      <a:pt x="3003" y="34838"/>
                    </a:cubicBezTo>
                    <a:cubicBezTo>
                      <a:pt x="2571" y="34325"/>
                      <a:pt x="1942" y="33812"/>
                      <a:pt x="1312" y="33812"/>
                    </a:cubicBezTo>
                    <a:cubicBezTo>
                      <a:pt x="1163" y="33812"/>
                      <a:pt x="1014" y="33841"/>
                      <a:pt x="868" y="33904"/>
                    </a:cubicBezTo>
                    <a:cubicBezTo>
                      <a:pt x="835" y="33938"/>
                      <a:pt x="801" y="33938"/>
                      <a:pt x="735" y="33971"/>
                    </a:cubicBezTo>
                    <a:cubicBezTo>
                      <a:pt x="601" y="34071"/>
                      <a:pt x="468" y="34171"/>
                      <a:pt x="368" y="34338"/>
                    </a:cubicBezTo>
                    <a:cubicBezTo>
                      <a:pt x="68" y="34772"/>
                      <a:pt x="1" y="35439"/>
                      <a:pt x="34" y="36039"/>
                    </a:cubicBezTo>
                    <a:cubicBezTo>
                      <a:pt x="334" y="40609"/>
                      <a:pt x="3437" y="44412"/>
                      <a:pt x="5205" y="48615"/>
                    </a:cubicBezTo>
                    <a:cubicBezTo>
                      <a:pt x="6939" y="52751"/>
                      <a:pt x="7440" y="57421"/>
                      <a:pt x="6572" y="61791"/>
                    </a:cubicBezTo>
                    <a:cubicBezTo>
                      <a:pt x="7206" y="61958"/>
                      <a:pt x="7840" y="62125"/>
                      <a:pt x="8440" y="62291"/>
                    </a:cubicBezTo>
                    <a:cubicBezTo>
                      <a:pt x="8607" y="62358"/>
                      <a:pt x="8740" y="62392"/>
                      <a:pt x="8907" y="62425"/>
                    </a:cubicBezTo>
                    <a:cubicBezTo>
                      <a:pt x="9274" y="62525"/>
                      <a:pt x="9641" y="62625"/>
                      <a:pt x="10008" y="62725"/>
                    </a:cubicBezTo>
                    <a:cubicBezTo>
                      <a:pt x="12743" y="58489"/>
                      <a:pt x="16279" y="54919"/>
                      <a:pt x="19348" y="50917"/>
                    </a:cubicBezTo>
                    <a:cubicBezTo>
                      <a:pt x="22384" y="46914"/>
                      <a:pt x="25152" y="42511"/>
                      <a:pt x="26153" y="37607"/>
                    </a:cubicBezTo>
                    <a:cubicBezTo>
                      <a:pt x="26353" y="36740"/>
                      <a:pt x="26453" y="35772"/>
                      <a:pt x="25953" y="35072"/>
                    </a:cubicBezTo>
                    <a:cubicBezTo>
                      <a:pt x="25619" y="34605"/>
                      <a:pt x="25119" y="34338"/>
                      <a:pt x="24585" y="34271"/>
                    </a:cubicBezTo>
                    <a:cubicBezTo>
                      <a:pt x="24502" y="34255"/>
                      <a:pt x="24418" y="34246"/>
                      <a:pt x="24335" y="34246"/>
                    </a:cubicBezTo>
                    <a:cubicBezTo>
                      <a:pt x="24252" y="34246"/>
                      <a:pt x="24168" y="34255"/>
                      <a:pt x="24085" y="34271"/>
                    </a:cubicBezTo>
                    <a:cubicBezTo>
                      <a:pt x="23618" y="34271"/>
                      <a:pt x="23151" y="34438"/>
                      <a:pt x="22750" y="34672"/>
                    </a:cubicBezTo>
                    <a:cubicBezTo>
                      <a:pt x="21783" y="35339"/>
                      <a:pt x="21183" y="36440"/>
                      <a:pt x="20749" y="37540"/>
                    </a:cubicBezTo>
                    <a:cubicBezTo>
                      <a:pt x="20282" y="38641"/>
                      <a:pt x="19782" y="39975"/>
                      <a:pt x="18981" y="40876"/>
                    </a:cubicBezTo>
                    <a:cubicBezTo>
                      <a:pt x="20449" y="37073"/>
                      <a:pt x="21883" y="33271"/>
                      <a:pt x="23351" y="29468"/>
                    </a:cubicBezTo>
                    <a:cubicBezTo>
                      <a:pt x="23684" y="28634"/>
                      <a:pt x="23985" y="27767"/>
                      <a:pt x="23851" y="26866"/>
                    </a:cubicBezTo>
                    <a:cubicBezTo>
                      <a:pt x="23785" y="26366"/>
                      <a:pt x="23451" y="25832"/>
                      <a:pt x="23017" y="25532"/>
                    </a:cubicBezTo>
                    <a:cubicBezTo>
                      <a:pt x="22917" y="25432"/>
                      <a:pt x="22750" y="25365"/>
                      <a:pt x="22617" y="25332"/>
                    </a:cubicBezTo>
                    <a:cubicBezTo>
                      <a:pt x="22450" y="25265"/>
                      <a:pt x="22283" y="25265"/>
                      <a:pt x="22083" y="25265"/>
                    </a:cubicBezTo>
                    <a:cubicBezTo>
                      <a:pt x="21316" y="25365"/>
                      <a:pt x="20816" y="26099"/>
                      <a:pt x="20449" y="26799"/>
                    </a:cubicBezTo>
                    <a:cubicBezTo>
                      <a:pt x="19615" y="28367"/>
                      <a:pt x="19014" y="29968"/>
                      <a:pt x="18547" y="31670"/>
                    </a:cubicBezTo>
                    <a:cubicBezTo>
                      <a:pt x="19548" y="27533"/>
                      <a:pt x="20516" y="23397"/>
                      <a:pt x="21516" y="19227"/>
                    </a:cubicBezTo>
                    <a:cubicBezTo>
                      <a:pt x="21716" y="18327"/>
                      <a:pt x="21950" y="17359"/>
                      <a:pt x="21650" y="16425"/>
                    </a:cubicBezTo>
                    <a:cubicBezTo>
                      <a:pt x="21516" y="16058"/>
                      <a:pt x="21283" y="15691"/>
                      <a:pt x="20949" y="15458"/>
                    </a:cubicBezTo>
                    <a:cubicBezTo>
                      <a:pt x="20849" y="15358"/>
                      <a:pt x="20716" y="15258"/>
                      <a:pt x="20549" y="15191"/>
                    </a:cubicBezTo>
                    <a:cubicBezTo>
                      <a:pt x="20355" y="15094"/>
                      <a:pt x="20149" y="15042"/>
                      <a:pt x="19939" y="15042"/>
                    </a:cubicBezTo>
                    <a:cubicBezTo>
                      <a:pt x="19788" y="15042"/>
                      <a:pt x="19635" y="15069"/>
                      <a:pt x="19481" y="15124"/>
                    </a:cubicBezTo>
                    <a:cubicBezTo>
                      <a:pt x="18814" y="15391"/>
                      <a:pt x="18481" y="16125"/>
                      <a:pt x="18247" y="16792"/>
                    </a:cubicBezTo>
                    <a:cubicBezTo>
                      <a:pt x="17647" y="18427"/>
                      <a:pt x="17113" y="20095"/>
                      <a:pt x="16746" y="21796"/>
                    </a:cubicBezTo>
                    <a:cubicBezTo>
                      <a:pt x="17580" y="16158"/>
                      <a:pt x="18414" y="10554"/>
                      <a:pt x="19248" y="4917"/>
                    </a:cubicBezTo>
                    <a:cubicBezTo>
                      <a:pt x="19381" y="4016"/>
                      <a:pt x="19515" y="3082"/>
                      <a:pt x="19348" y="2182"/>
                    </a:cubicBezTo>
                    <a:cubicBezTo>
                      <a:pt x="19181" y="1448"/>
                      <a:pt x="18781" y="714"/>
                      <a:pt x="18147" y="314"/>
                    </a:cubicBezTo>
                    <a:cubicBezTo>
                      <a:pt x="18014" y="214"/>
                      <a:pt x="17880" y="147"/>
                      <a:pt x="17747" y="114"/>
                    </a:cubicBezTo>
                    <a:lnTo>
                      <a:pt x="17714" y="114"/>
                    </a:lnTo>
                    <a:cubicBezTo>
                      <a:pt x="17499" y="36"/>
                      <a:pt x="17273" y="0"/>
                      <a:pt x="17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56;p87">
                <a:extLst>
                  <a:ext uri="{FF2B5EF4-FFF2-40B4-BE49-F238E27FC236}">
                    <a16:creationId xmlns:a16="http://schemas.microsoft.com/office/drawing/2014/main" id="{94F87065-B5DB-5460-5274-42203DD43EBB}"/>
                  </a:ext>
                </a:extLst>
              </p:cNvPr>
              <p:cNvSpPr/>
              <p:nvPr/>
            </p:nvSpPr>
            <p:spPr>
              <a:xfrm>
                <a:off x="1189765" y="1654444"/>
                <a:ext cx="865037" cy="2228744"/>
              </a:xfrm>
              <a:custGeom>
                <a:avLst/>
                <a:gdLst/>
                <a:ahLst/>
                <a:cxnLst/>
                <a:rect l="l" t="t" r="r" b="b"/>
                <a:pathLst>
                  <a:path w="24185" h="62312" extrusionOk="0">
                    <a:moveTo>
                      <a:pt x="17347" y="1"/>
                    </a:moveTo>
                    <a:cubicBezTo>
                      <a:pt x="16346" y="3503"/>
                      <a:pt x="15445" y="7006"/>
                      <a:pt x="14711" y="10575"/>
                    </a:cubicBezTo>
                    <a:cubicBezTo>
                      <a:pt x="13744" y="15111"/>
                      <a:pt x="13010" y="19681"/>
                      <a:pt x="12443" y="24285"/>
                    </a:cubicBezTo>
                    <a:cubicBezTo>
                      <a:pt x="12210" y="26253"/>
                      <a:pt x="12009" y="28254"/>
                      <a:pt x="11876" y="30222"/>
                    </a:cubicBezTo>
                    <a:cubicBezTo>
                      <a:pt x="11342" y="29021"/>
                      <a:pt x="10842" y="27821"/>
                      <a:pt x="10408" y="26586"/>
                    </a:cubicBezTo>
                    <a:cubicBezTo>
                      <a:pt x="8907" y="22250"/>
                      <a:pt x="8040" y="17680"/>
                      <a:pt x="7873" y="13077"/>
                    </a:cubicBezTo>
                    <a:cubicBezTo>
                      <a:pt x="7790" y="13060"/>
                      <a:pt x="7715" y="13052"/>
                      <a:pt x="7644" y="13052"/>
                    </a:cubicBezTo>
                    <a:cubicBezTo>
                      <a:pt x="7573" y="13052"/>
                      <a:pt x="7506" y="13060"/>
                      <a:pt x="7439" y="13077"/>
                    </a:cubicBezTo>
                    <a:cubicBezTo>
                      <a:pt x="7439" y="13844"/>
                      <a:pt x="7506" y="14578"/>
                      <a:pt x="7573" y="15345"/>
                    </a:cubicBezTo>
                    <a:cubicBezTo>
                      <a:pt x="8007" y="20782"/>
                      <a:pt x="9441" y="26119"/>
                      <a:pt x="11743" y="31090"/>
                    </a:cubicBezTo>
                    <a:cubicBezTo>
                      <a:pt x="11776" y="31123"/>
                      <a:pt x="11776" y="31123"/>
                      <a:pt x="11776" y="31156"/>
                    </a:cubicBezTo>
                    <a:cubicBezTo>
                      <a:pt x="11609" y="33458"/>
                      <a:pt x="11509" y="35760"/>
                      <a:pt x="11442" y="38095"/>
                    </a:cubicBezTo>
                    <a:cubicBezTo>
                      <a:pt x="11409" y="39295"/>
                      <a:pt x="11376" y="40530"/>
                      <a:pt x="11342" y="41764"/>
                    </a:cubicBezTo>
                    <a:cubicBezTo>
                      <a:pt x="10408" y="40530"/>
                      <a:pt x="9541" y="39229"/>
                      <a:pt x="8774" y="37861"/>
                    </a:cubicBezTo>
                    <a:cubicBezTo>
                      <a:pt x="7273" y="35259"/>
                      <a:pt x="6139" y="32457"/>
                      <a:pt x="5371" y="29555"/>
                    </a:cubicBezTo>
                    <a:cubicBezTo>
                      <a:pt x="4738" y="27253"/>
                      <a:pt x="4371" y="24852"/>
                      <a:pt x="4237" y="22450"/>
                    </a:cubicBezTo>
                    <a:cubicBezTo>
                      <a:pt x="4154" y="22433"/>
                      <a:pt x="4070" y="22425"/>
                      <a:pt x="3991" y="22425"/>
                    </a:cubicBezTo>
                    <a:cubicBezTo>
                      <a:pt x="3912" y="22425"/>
                      <a:pt x="3837" y="22433"/>
                      <a:pt x="3770" y="22450"/>
                    </a:cubicBezTo>
                    <a:cubicBezTo>
                      <a:pt x="3837" y="23584"/>
                      <a:pt x="3937" y="24718"/>
                      <a:pt x="4104" y="25819"/>
                    </a:cubicBezTo>
                    <a:cubicBezTo>
                      <a:pt x="4571" y="28788"/>
                      <a:pt x="5405" y="31723"/>
                      <a:pt x="6606" y="34525"/>
                    </a:cubicBezTo>
                    <a:cubicBezTo>
                      <a:pt x="7806" y="37294"/>
                      <a:pt x="9341" y="39929"/>
                      <a:pt x="11209" y="42298"/>
                    </a:cubicBezTo>
                    <a:cubicBezTo>
                      <a:pt x="11242" y="42364"/>
                      <a:pt x="11276" y="42364"/>
                      <a:pt x="11342" y="42398"/>
                    </a:cubicBezTo>
                    <a:cubicBezTo>
                      <a:pt x="11276" y="44733"/>
                      <a:pt x="11209" y="47101"/>
                      <a:pt x="11042" y="49436"/>
                    </a:cubicBezTo>
                    <a:cubicBezTo>
                      <a:pt x="9875" y="48535"/>
                      <a:pt x="8807" y="47568"/>
                      <a:pt x="7773" y="46534"/>
                    </a:cubicBezTo>
                    <a:cubicBezTo>
                      <a:pt x="4337" y="42965"/>
                      <a:pt x="1802" y="38595"/>
                      <a:pt x="368" y="33892"/>
                    </a:cubicBezTo>
                    <a:cubicBezTo>
                      <a:pt x="234" y="33958"/>
                      <a:pt x="101" y="34092"/>
                      <a:pt x="1" y="34225"/>
                    </a:cubicBezTo>
                    <a:cubicBezTo>
                      <a:pt x="268" y="35092"/>
                      <a:pt x="568" y="35926"/>
                      <a:pt x="901" y="36760"/>
                    </a:cubicBezTo>
                    <a:cubicBezTo>
                      <a:pt x="3003" y="41931"/>
                      <a:pt x="6472" y="46534"/>
                      <a:pt x="10942" y="49936"/>
                    </a:cubicBezTo>
                    <a:cubicBezTo>
                      <a:pt x="10942" y="49936"/>
                      <a:pt x="10975" y="49936"/>
                      <a:pt x="10975" y="49970"/>
                    </a:cubicBezTo>
                    <a:cubicBezTo>
                      <a:pt x="10942" y="50470"/>
                      <a:pt x="10875" y="51004"/>
                      <a:pt x="10842" y="51504"/>
                    </a:cubicBezTo>
                    <a:cubicBezTo>
                      <a:pt x="10408" y="55207"/>
                      <a:pt x="9608" y="58843"/>
                      <a:pt x="8073" y="62212"/>
                    </a:cubicBezTo>
                    <a:cubicBezTo>
                      <a:pt x="8240" y="62245"/>
                      <a:pt x="8373" y="62279"/>
                      <a:pt x="8540" y="62312"/>
                    </a:cubicBezTo>
                    <a:cubicBezTo>
                      <a:pt x="9374" y="60444"/>
                      <a:pt x="10008" y="58476"/>
                      <a:pt x="10475" y="56508"/>
                    </a:cubicBezTo>
                    <a:cubicBezTo>
                      <a:pt x="10508" y="56508"/>
                      <a:pt x="10575" y="56474"/>
                      <a:pt x="10608" y="56408"/>
                    </a:cubicBezTo>
                    <a:cubicBezTo>
                      <a:pt x="11976" y="54873"/>
                      <a:pt x="13310" y="53305"/>
                      <a:pt x="14545" y="51638"/>
                    </a:cubicBezTo>
                    <a:cubicBezTo>
                      <a:pt x="16713" y="48769"/>
                      <a:pt x="18681" y="45700"/>
                      <a:pt x="20382" y="42531"/>
                    </a:cubicBezTo>
                    <a:cubicBezTo>
                      <a:pt x="21816" y="39829"/>
                      <a:pt x="23117" y="37027"/>
                      <a:pt x="24185" y="34158"/>
                    </a:cubicBezTo>
                    <a:lnTo>
                      <a:pt x="23718" y="34158"/>
                    </a:lnTo>
                    <a:cubicBezTo>
                      <a:pt x="23217" y="35493"/>
                      <a:pt x="22650" y="36827"/>
                      <a:pt x="22050" y="38128"/>
                    </a:cubicBezTo>
                    <a:cubicBezTo>
                      <a:pt x="19148" y="44499"/>
                      <a:pt x="15278" y="50470"/>
                      <a:pt x="10642" y="55707"/>
                    </a:cubicBezTo>
                    <a:cubicBezTo>
                      <a:pt x="11009" y="53872"/>
                      <a:pt x="11242" y="52038"/>
                      <a:pt x="11409" y="50170"/>
                    </a:cubicBezTo>
                    <a:cubicBezTo>
                      <a:pt x="11476" y="49403"/>
                      <a:pt x="11542" y="48635"/>
                      <a:pt x="11576" y="47868"/>
                    </a:cubicBezTo>
                    <a:cubicBezTo>
                      <a:pt x="11609" y="47868"/>
                      <a:pt x="11609" y="47835"/>
                      <a:pt x="11642" y="47801"/>
                    </a:cubicBezTo>
                    <a:cubicBezTo>
                      <a:pt x="12743" y="46134"/>
                      <a:pt x="13811" y="44432"/>
                      <a:pt x="14811" y="42664"/>
                    </a:cubicBezTo>
                    <a:cubicBezTo>
                      <a:pt x="17980" y="37194"/>
                      <a:pt x="20616" y="31423"/>
                      <a:pt x="22650" y="25419"/>
                    </a:cubicBezTo>
                    <a:cubicBezTo>
                      <a:pt x="22517" y="25352"/>
                      <a:pt x="22383" y="25252"/>
                      <a:pt x="22250" y="25219"/>
                    </a:cubicBezTo>
                    <a:cubicBezTo>
                      <a:pt x="21850" y="26386"/>
                      <a:pt x="21449" y="27554"/>
                      <a:pt x="20982" y="28688"/>
                    </a:cubicBezTo>
                    <a:cubicBezTo>
                      <a:pt x="18547" y="35092"/>
                      <a:pt x="15378" y="41263"/>
                      <a:pt x="11642" y="47001"/>
                    </a:cubicBezTo>
                    <a:cubicBezTo>
                      <a:pt x="11809" y="43598"/>
                      <a:pt x="11809" y="40163"/>
                      <a:pt x="11943" y="36760"/>
                    </a:cubicBezTo>
                    <a:cubicBezTo>
                      <a:pt x="11943" y="36627"/>
                      <a:pt x="11943" y="36527"/>
                      <a:pt x="11943" y="36427"/>
                    </a:cubicBezTo>
                    <a:cubicBezTo>
                      <a:pt x="11976" y="36393"/>
                      <a:pt x="12043" y="36360"/>
                      <a:pt x="12043" y="36293"/>
                    </a:cubicBezTo>
                    <a:cubicBezTo>
                      <a:pt x="12843" y="34625"/>
                      <a:pt x="13611" y="32924"/>
                      <a:pt x="14344" y="31223"/>
                    </a:cubicBezTo>
                    <a:cubicBezTo>
                      <a:pt x="16613" y="26019"/>
                      <a:pt x="18714" y="20715"/>
                      <a:pt x="20582" y="15345"/>
                    </a:cubicBezTo>
                    <a:cubicBezTo>
                      <a:pt x="20449" y="15245"/>
                      <a:pt x="20315" y="15178"/>
                      <a:pt x="20182" y="15111"/>
                    </a:cubicBezTo>
                    <a:cubicBezTo>
                      <a:pt x="19848" y="16079"/>
                      <a:pt x="19515" y="17046"/>
                      <a:pt x="19148" y="18013"/>
                    </a:cubicBezTo>
                    <a:cubicBezTo>
                      <a:pt x="17013" y="23884"/>
                      <a:pt x="14611" y="29689"/>
                      <a:pt x="11976" y="35359"/>
                    </a:cubicBezTo>
                    <a:cubicBezTo>
                      <a:pt x="12176" y="31156"/>
                      <a:pt x="12543" y="26953"/>
                      <a:pt x="13077" y="22750"/>
                    </a:cubicBezTo>
                    <a:cubicBezTo>
                      <a:pt x="13677" y="18147"/>
                      <a:pt x="14511" y="13544"/>
                      <a:pt x="15512" y="9007"/>
                    </a:cubicBezTo>
                    <a:cubicBezTo>
                      <a:pt x="16179" y="6038"/>
                      <a:pt x="16913" y="3103"/>
                      <a:pt x="17747" y="201"/>
                    </a:cubicBezTo>
                    <a:cubicBezTo>
                      <a:pt x="17613" y="134"/>
                      <a:pt x="17480" y="67"/>
                      <a:pt x="173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57;p87">
                <a:extLst>
                  <a:ext uri="{FF2B5EF4-FFF2-40B4-BE49-F238E27FC236}">
                    <a16:creationId xmlns:a16="http://schemas.microsoft.com/office/drawing/2014/main" id="{AA29B9F9-EDEE-B5A1-AC8A-AB7D814BEEF6}"/>
                  </a:ext>
                </a:extLst>
              </p:cNvPr>
              <p:cNvSpPr/>
              <p:nvPr/>
            </p:nvSpPr>
            <p:spPr>
              <a:xfrm>
                <a:off x="1152782" y="3714901"/>
                <a:ext cx="657442" cy="871010"/>
              </a:xfrm>
              <a:custGeom>
                <a:avLst/>
                <a:gdLst/>
                <a:ahLst/>
                <a:cxnLst/>
                <a:rect l="l" t="t" r="r" b="b"/>
                <a:pathLst>
                  <a:path w="18381" h="24352" extrusionOk="0">
                    <a:moveTo>
                      <a:pt x="1" y="0"/>
                    </a:moveTo>
                    <a:lnTo>
                      <a:pt x="2369" y="15078"/>
                    </a:lnTo>
                    <a:lnTo>
                      <a:pt x="3870" y="24351"/>
                    </a:lnTo>
                    <a:lnTo>
                      <a:pt x="14511" y="24351"/>
                    </a:lnTo>
                    <a:lnTo>
                      <a:pt x="17480" y="5605"/>
                    </a:lnTo>
                    <a:lnTo>
                      <a:pt x="183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58;p87">
                <a:extLst>
                  <a:ext uri="{FF2B5EF4-FFF2-40B4-BE49-F238E27FC236}">
                    <a16:creationId xmlns:a16="http://schemas.microsoft.com/office/drawing/2014/main" id="{FB7AA365-A62D-6B57-BE82-E6EBD5465047}"/>
                  </a:ext>
                </a:extLst>
              </p:cNvPr>
              <p:cNvSpPr/>
              <p:nvPr/>
            </p:nvSpPr>
            <p:spPr>
              <a:xfrm>
                <a:off x="1237513" y="3915338"/>
                <a:ext cx="540483" cy="670569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18748" extrusionOk="0">
                    <a:moveTo>
                      <a:pt x="15111" y="1"/>
                    </a:moveTo>
                    <a:lnTo>
                      <a:pt x="0" y="9474"/>
                    </a:lnTo>
                    <a:lnTo>
                      <a:pt x="1501" y="18747"/>
                    </a:lnTo>
                    <a:lnTo>
                      <a:pt x="12142" y="18747"/>
                    </a:lnTo>
                    <a:lnTo>
                      <a:pt x="1511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59;p87">
                <a:extLst>
                  <a:ext uri="{FF2B5EF4-FFF2-40B4-BE49-F238E27FC236}">
                    <a16:creationId xmlns:a16="http://schemas.microsoft.com/office/drawing/2014/main" id="{E648E5FC-FF1F-A69F-5556-43C301CAC6A5}"/>
                  </a:ext>
                </a:extLst>
              </p:cNvPr>
              <p:cNvSpPr/>
              <p:nvPr/>
            </p:nvSpPr>
            <p:spPr>
              <a:xfrm>
                <a:off x="1627623" y="3711324"/>
                <a:ext cx="325770" cy="875767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24485" extrusionOk="0">
                    <a:moveTo>
                      <a:pt x="4337" y="0"/>
                    </a:moveTo>
                    <a:lnTo>
                      <a:pt x="1" y="24485"/>
                    </a:lnTo>
                    <a:lnTo>
                      <a:pt x="2636" y="24485"/>
                    </a:lnTo>
                    <a:lnTo>
                      <a:pt x="91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60;p87">
                <a:extLst>
                  <a:ext uri="{FF2B5EF4-FFF2-40B4-BE49-F238E27FC236}">
                    <a16:creationId xmlns:a16="http://schemas.microsoft.com/office/drawing/2014/main" id="{347302C1-B530-7A22-68F8-334A3671D63F}"/>
                  </a:ext>
                </a:extLst>
              </p:cNvPr>
              <p:cNvSpPr/>
              <p:nvPr/>
            </p:nvSpPr>
            <p:spPr>
              <a:xfrm>
                <a:off x="1750519" y="3711324"/>
                <a:ext cx="202873" cy="181377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071" extrusionOk="0">
                    <a:moveTo>
                      <a:pt x="901" y="0"/>
                    </a:moveTo>
                    <a:lnTo>
                      <a:pt x="1" y="5071"/>
                    </a:lnTo>
                    <a:lnTo>
                      <a:pt x="1" y="5071"/>
                    </a:lnTo>
                    <a:lnTo>
                      <a:pt x="5038" y="2335"/>
                    </a:lnTo>
                    <a:lnTo>
                      <a:pt x="567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78"/>
          <p:cNvSpPr txBox="1">
            <a:spLocks noGrp="1"/>
          </p:cNvSpPr>
          <p:nvPr>
            <p:ph type="title"/>
          </p:nvPr>
        </p:nvSpPr>
        <p:spPr>
          <a:xfrm>
            <a:off x="713231" y="505874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Права несовершеннолетних</a:t>
            </a:r>
            <a:endParaRPr b="1" dirty="0"/>
          </a:p>
        </p:txBody>
      </p:sp>
      <p:sp>
        <p:nvSpPr>
          <p:cNvPr id="1445" name="Google Shape;1445;p78"/>
          <p:cNvSpPr txBox="1">
            <a:spLocks noGrp="1"/>
          </p:cNvSpPr>
          <p:nvPr>
            <p:ph type="subTitle" idx="1"/>
          </p:nvPr>
        </p:nvSpPr>
        <p:spPr>
          <a:xfrm>
            <a:off x="2924791" y="1623668"/>
            <a:ext cx="4664729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Право на юридическую помощь и защиту</a:t>
            </a: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 (адвокат и законный представитель)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457" name="Google Shape;1457;p78"/>
          <p:cNvSpPr/>
          <p:nvPr/>
        </p:nvSpPr>
        <p:spPr>
          <a:xfrm>
            <a:off x="1856552" y="1538178"/>
            <a:ext cx="865800" cy="486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1512" name="Google Shape;1512;p78"/>
          <p:cNvSpPr/>
          <p:nvPr/>
        </p:nvSpPr>
        <p:spPr>
          <a:xfrm flipH="1">
            <a:off x="486511" y="1431015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78"/>
          <p:cNvSpPr/>
          <p:nvPr/>
        </p:nvSpPr>
        <p:spPr>
          <a:xfrm flipH="1">
            <a:off x="883777" y="414254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78"/>
          <p:cNvSpPr/>
          <p:nvPr/>
        </p:nvSpPr>
        <p:spPr>
          <a:xfrm flipH="1">
            <a:off x="526947" y="686101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78"/>
          <p:cNvSpPr/>
          <p:nvPr/>
        </p:nvSpPr>
        <p:spPr>
          <a:xfrm flipH="1">
            <a:off x="791697" y="1654994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78"/>
          <p:cNvSpPr/>
          <p:nvPr/>
        </p:nvSpPr>
        <p:spPr>
          <a:xfrm flipH="1">
            <a:off x="437132" y="204758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78"/>
          <p:cNvSpPr/>
          <p:nvPr/>
        </p:nvSpPr>
        <p:spPr>
          <a:xfrm flipH="1">
            <a:off x="713231" y="252780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78"/>
          <p:cNvSpPr/>
          <p:nvPr/>
        </p:nvSpPr>
        <p:spPr>
          <a:xfrm flipH="1">
            <a:off x="8348013" y="54815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78"/>
          <p:cNvSpPr/>
          <p:nvPr/>
        </p:nvSpPr>
        <p:spPr>
          <a:xfrm flipH="1">
            <a:off x="7990417" y="41424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78"/>
          <p:cNvSpPr/>
          <p:nvPr/>
        </p:nvSpPr>
        <p:spPr>
          <a:xfrm flipH="1">
            <a:off x="8528384" y="993149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78"/>
          <p:cNvSpPr/>
          <p:nvPr/>
        </p:nvSpPr>
        <p:spPr>
          <a:xfrm flipH="1">
            <a:off x="8450011" y="3032682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78"/>
          <p:cNvSpPr/>
          <p:nvPr/>
        </p:nvSpPr>
        <p:spPr>
          <a:xfrm flipH="1">
            <a:off x="8606753" y="3407586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3429;p118">
            <a:extLst>
              <a:ext uri="{FF2B5EF4-FFF2-40B4-BE49-F238E27FC236}">
                <a16:creationId xmlns:a16="http://schemas.microsoft.com/office/drawing/2014/main" id="{FDEAE035-12D6-98EA-E18F-280645F422C0}"/>
              </a:ext>
            </a:extLst>
          </p:cNvPr>
          <p:cNvGrpSpPr/>
          <p:nvPr/>
        </p:nvGrpSpPr>
        <p:grpSpPr>
          <a:xfrm>
            <a:off x="2131916" y="1623668"/>
            <a:ext cx="315071" cy="315919"/>
            <a:chOff x="5127173" y="1561888"/>
            <a:chExt cx="315071" cy="315919"/>
          </a:xfrm>
          <a:solidFill>
            <a:srgbClr val="E9D1C2"/>
          </a:solidFill>
        </p:grpSpPr>
        <p:sp>
          <p:nvSpPr>
            <p:cNvPr id="25" name="Google Shape;3430;p118">
              <a:extLst>
                <a:ext uri="{FF2B5EF4-FFF2-40B4-BE49-F238E27FC236}">
                  <a16:creationId xmlns:a16="http://schemas.microsoft.com/office/drawing/2014/main" id="{43803AD6-E094-2E59-244E-066BB95D3B21}"/>
                </a:ext>
              </a:extLst>
            </p:cNvPr>
            <p:cNvSpPr/>
            <p:nvPr/>
          </p:nvSpPr>
          <p:spPr>
            <a:xfrm>
              <a:off x="5307563" y="1801509"/>
              <a:ext cx="35329" cy="67615"/>
            </a:xfrm>
            <a:custGeom>
              <a:avLst/>
              <a:gdLst/>
              <a:ahLst/>
              <a:cxnLst/>
              <a:rect l="l" t="t" r="r" b="b"/>
              <a:pathLst>
                <a:path w="708" h="1355" extrusionOk="0">
                  <a:moveTo>
                    <a:pt x="332" y="1"/>
                  </a:moveTo>
                  <a:lnTo>
                    <a:pt x="0" y="1354"/>
                  </a:lnTo>
                  <a:lnTo>
                    <a:pt x="699" y="987"/>
                  </a:lnTo>
                  <a:lnTo>
                    <a:pt x="533" y="664"/>
                  </a:lnTo>
                  <a:cubicBezTo>
                    <a:pt x="498" y="595"/>
                    <a:pt x="507" y="507"/>
                    <a:pt x="568" y="446"/>
                  </a:cubicBezTo>
                  <a:lnTo>
                    <a:pt x="707" y="306"/>
                  </a:lnTo>
                  <a:lnTo>
                    <a:pt x="3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Google Shape;3431;p118">
              <a:extLst>
                <a:ext uri="{FF2B5EF4-FFF2-40B4-BE49-F238E27FC236}">
                  <a16:creationId xmlns:a16="http://schemas.microsoft.com/office/drawing/2014/main" id="{B585CA9C-8B7C-D662-CE0F-69245D6D160B}"/>
                </a:ext>
              </a:extLst>
            </p:cNvPr>
            <p:cNvSpPr/>
            <p:nvPr/>
          </p:nvSpPr>
          <p:spPr>
            <a:xfrm>
              <a:off x="5241744" y="1748815"/>
              <a:ext cx="85878" cy="37076"/>
            </a:xfrm>
            <a:custGeom>
              <a:avLst/>
              <a:gdLst/>
              <a:ahLst/>
              <a:cxnLst/>
              <a:rect l="l" t="t" r="r" b="b"/>
              <a:pathLst>
                <a:path w="1721" h="743" extrusionOk="0">
                  <a:moveTo>
                    <a:pt x="9" y="0"/>
                  </a:moveTo>
                  <a:lnTo>
                    <a:pt x="9" y="481"/>
                  </a:lnTo>
                  <a:lnTo>
                    <a:pt x="1" y="481"/>
                  </a:lnTo>
                  <a:lnTo>
                    <a:pt x="856" y="742"/>
                  </a:lnTo>
                  <a:lnTo>
                    <a:pt x="1721" y="472"/>
                  </a:lnTo>
                  <a:lnTo>
                    <a:pt x="1721" y="0"/>
                  </a:lnTo>
                  <a:cubicBezTo>
                    <a:pt x="1459" y="140"/>
                    <a:pt x="1171" y="219"/>
                    <a:pt x="874" y="219"/>
                  </a:cubicBezTo>
                  <a:cubicBezTo>
                    <a:pt x="551" y="219"/>
                    <a:pt x="263" y="14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Google Shape;3432;p118">
              <a:extLst>
                <a:ext uri="{FF2B5EF4-FFF2-40B4-BE49-F238E27FC236}">
                  <a16:creationId xmlns:a16="http://schemas.microsoft.com/office/drawing/2014/main" id="{B7ABB49C-1E6F-941B-F502-44D15B2FA5BC}"/>
                </a:ext>
              </a:extLst>
            </p:cNvPr>
            <p:cNvSpPr/>
            <p:nvPr/>
          </p:nvSpPr>
          <p:spPr>
            <a:xfrm>
              <a:off x="5263551" y="1798465"/>
              <a:ext cx="42315" cy="78942"/>
            </a:xfrm>
            <a:custGeom>
              <a:avLst/>
              <a:gdLst/>
              <a:ahLst/>
              <a:cxnLst/>
              <a:rect l="l" t="t" r="r" b="b"/>
              <a:pathLst>
                <a:path w="848" h="1582" extrusionOk="0">
                  <a:moveTo>
                    <a:pt x="847" y="1"/>
                  </a:moveTo>
                  <a:lnTo>
                    <a:pt x="481" y="123"/>
                  </a:lnTo>
                  <a:cubicBezTo>
                    <a:pt x="463" y="132"/>
                    <a:pt x="446" y="132"/>
                    <a:pt x="419" y="132"/>
                  </a:cubicBezTo>
                  <a:cubicBezTo>
                    <a:pt x="402" y="132"/>
                    <a:pt x="393" y="132"/>
                    <a:pt x="367" y="123"/>
                  </a:cubicBezTo>
                  <a:lnTo>
                    <a:pt x="0" y="9"/>
                  </a:lnTo>
                  <a:lnTo>
                    <a:pt x="0" y="9"/>
                  </a:lnTo>
                  <a:lnTo>
                    <a:pt x="393" y="1581"/>
                  </a:lnTo>
                  <a:lnTo>
                    <a:pt x="454" y="1581"/>
                  </a:lnTo>
                  <a:lnTo>
                    <a:pt x="8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Google Shape;3433;p118">
              <a:extLst>
                <a:ext uri="{FF2B5EF4-FFF2-40B4-BE49-F238E27FC236}">
                  <a16:creationId xmlns:a16="http://schemas.microsoft.com/office/drawing/2014/main" id="{7FDBCB12-0A5F-0755-CFBE-62815077D587}"/>
                </a:ext>
              </a:extLst>
            </p:cNvPr>
            <p:cNvSpPr/>
            <p:nvPr/>
          </p:nvSpPr>
          <p:spPr>
            <a:xfrm>
              <a:off x="5331964" y="1783246"/>
              <a:ext cx="110279" cy="94560"/>
            </a:xfrm>
            <a:custGeom>
              <a:avLst/>
              <a:gdLst/>
              <a:ahLst/>
              <a:cxnLst/>
              <a:rect l="l" t="t" r="r" b="b"/>
              <a:pathLst>
                <a:path w="2210" h="1895" extrusionOk="0">
                  <a:moveTo>
                    <a:pt x="480" y="0"/>
                  </a:moveTo>
                  <a:lnTo>
                    <a:pt x="96" y="114"/>
                  </a:lnTo>
                  <a:lnTo>
                    <a:pt x="611" y="533"/>
                  </a:lnTo>
                  <a:cubicBezTo>
                    <a:pt x="655" y="568"/>
                    <a:pt x="681" y="620"/>
                    <a:pt x="681" y="664"/>
                  </a:cubicBezTo>
                  <a:cubicBezTo>
                    <a:pt x="681" y="716"/>
                    <a:pt x="655" y="768"/>
                    <a:pt x="620" y="803"/>
                  </a:cubicBezTo>
                  <a:lnTo>
                    <a:pt x="428" y="1004"/>
                  </a:lnTo>
                  <a:lnTo>
                    <a:pt x="611" y="1362"/>
                  </a:lnTo>
                  <a:cubicBezTo>
                    <a:pt x="655" y="1450"/>
                    <a:pt x="620" y="1554"/>
                    <a:pt x="533" y="1615"/>
                  </a:cubicBezTo>
                  <a:lnTo>
                    <a:pt x="0" y="1895"/>
                  </a:lnTo>
                  <a:lnTo>
                    <a:pt x="2017" y="1895"/>
                  </a:lnTo>
                  <a:cubicBezTo>
                    <a:pt x="2122" y="1895"/>
                    <a:pt x="2209" y="1808"/>
                    <a:pt x="2209" y="1711"/>
                  </a:cubicBezTo>
                  <a:lnTo>
                    <a:pt x="2209" y="1275"/>
                  </a:lnTo>
                  <a:cubicBezTo>
                    <a:pt x="2209" y="864"/>
                    <a:pt x="1947" y="524"/>
                    <a:pt x="1519" y="367"/>
                  </a:cubicBezTo>
                  <a:lnTo>
                    <a:pt x="4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Google Shape;3434;p118">
              <a:extLst>
                <a:ext uri="{FF2B5EF4-FFF2-40B4-BE49-F238E27FC236}">
                  <a16:creationId xmlns:a16="http://schemas.microsoft.com/office/drawing/2014/main" id="{F57C8270-E0FF-0030-145F-9DCB5E3D7C08}"/>
                </a:ext>
              </a:extLst>
            </p:cNvPr>
            <p:cNvSpPr/>
            <p:nvPr/>
          </p:nvSpPr>
          <p:spPr>
            <a:xfrm>
              <a:off x="5226924" y="1801958"/>
              <a:ext cx="35379" cy="68014"/>
            </a:xfrm>
            <a:custGeom>
              <a:avLst/>
              <a:gdLst/>
              <a:ahLst/>
              <a:cxnLst/>
              <a:rect l="l" t="t" r="r" b="b"/>
              <a:pathLst>
                <a:path w="709" h="1363" extrusionOk="0">
                  <a:moveTo>
                    <a:pt x="368" y="1"/>
                  </a:moveTo>
                  <a:lnTo>
                    <a:pt x="1" y="297"/>
                  </a:lnTo>
                  <a:lnTo>
                    <a:pt x="141" y="437"/>
                  </a:lnTo>
                  <a:cubicBezTo>
                    <a:pt x="193" y="498"/>
                    <a:pt x="219" y="586"/>
                    <a:pt x="176" y="655"/>
                  </a:cubicBezTo>
                  <a:lnTo>
                    <a:pt x="10" y="987"/>
                  </a:lnTo>
                  <a:lnTo>
                    <a:pt x="708" y="1363"/>
                  </a:lnTo>
                  <a:lnTo>
                    <a:pt x="708" y="1363"/>
                  </a:lnTo>
                  <a:lnTo>
                    <a:pt x="3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Google Shape;3435;p118">
              <a:extLst>
                <a:ext uri="{FF2B5EF4-FFF2-40B4-BE49-F238E27FC236}">
                  <a16:creationId xmlns:a16="http://schemas.microsoft.com/office/drawing/2014/main" id="{7D3337CD-96E5-C2B1-361B-5A43E1461F25}"/>
                </a:ext>
              </a:extLst>
            </p:cNvPr>
            <p:cNvSpPr/>
            <p:nvPr/>
          </p:nvSpPr>
          <p:spPr>
            <a:xfrm>
              <a:off x="5127173" y="1783645"/>
              <a:ext cx="111127" cy="94161"/>
            </a:xfrm>
            <a:custGeom>
              <a:avLst/>
              <a:gdLst/>
              <a:ahLst/>
              <a:cxnLst/>
              <a:rect l="l" t="t" r="r" b="b"/>
              <a:pathLst>
                <a:path w="2227" h="1887" extrusionOk="0">
                  <a:moveTo>
                    <a:pt x="1703" y="1"/>
                  </a:moveTo>
                  <a:lnTo>
                    <a:pt x="690" y="359"/>
                  </a:lnTo>
                  <a:cubicBezTo>
                    <a:pt x="262" y="516"/>
                    <a:pt x="0" y="865"/>
                    <a:pt x="0" y="1267"/>
                  </a:cubicBezTo>
                  <a:lnTo>
                    <a:pt x="0" y="1703"/>
                  </a:lnTo>
                  <a:cubicBezTo>
                    <a:pt x="0" y="1800"/>
                    <a:pt x="88" y="1887"/>
                    <a:pt x="184" y="1887"/>
                  </a:cubicBezTo>
                  <a:lnTo>
                    <a:pt x="2227" y="1887"/>
                  </a:lnTo>
                  <a:lnTo>
                    <a:pt x="1694" y="1607"/>
                  </a:lnTo>
                  <a:cubicBezTo>
                    <a:pt x="1598" y="1555"/>
                    <a:pt x="1563" y="1442"/>
                    <a:pt x="1607" y="1354"/>
                  </a:cubicBezTo>
                  <a:lnTo>
                    <a:pt x="1790" y="996"/>
                  </a:lnTo>
                  <a:lnTo>
                    <a:pt x="1598" y="795"/>
                  </a:lnTo>
                  <a:cubicBezTo>
                    <a:pt x="1563" y="769"/>
                    <a:pt x="1537" y="708"/>
                    <a:pt x="1537" y="656"/>
                  </a:cubicBezTo>
                  <a:cubicBezTo>
                    <a:pt x="1537" y="603"/>
                    <a:pt x="1572" y="560"/>
                    <a:pt x="1607" y="525"/>
                  </a:cubicBezTo>
                  <a:lnTo>
                    <a:pt x="2105" y="123"/>
                  </a:lnTo>
                  <a:lnTo>
                    <a:pt x="17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Google Shape;3436;p118">
              <a:extLst>
                <a:ext uri="{FF2B5EF4-FFF2-40B4-BE49-F238E27FC236}">
                  <a16:creationId xmlns:a16="http://schemas.microsoft.com/office/drawing/2014/main" id="{C4A3EABA-1289-2FD1-5524-D34F3B050F5C}"/>
                </a:ext>
              </a:extLst>
            </p:cNvPr>
            <p:cNvSpPr/>
            <p:nvPr/>
          </p:nvSpPr>
          <p:spPr>
            <a:xfrm>
              <a:off x="5203421" y="1619373"/>
              <a:ext cx="162973" cy="122055"/>
            </a:xfrm>
            <a:custGeom>
              <a:avLst/>
              <a:gdLst/>
              <a:ahLst/>
              <a:cxnLst/>
              <a:rect l="l" t="t" r="r" b="b"/>
              <a:pathLst>
                <a:path w="3266" h="2446" extrusionOk="0">
                  <a:moveTo>
                    <a:pt x="917" y="1"/>
                  </a:moveTo>
                  <a:cubicBezTo>
                    <a:pt x="734" y="193"/>
                    <a:pt x="481" y="324"/>
                    <a:pt x="219" y="376"/>
                  </a:cubicBezTo>
                  <a:cubicBezTo>
                    <a:pt x="88" y="490"/>
                    <a:pt x="0" y="673"/>
                    <a:pt x="0" y="883"/>
                  </a:cubicBezTo>
                  <a:cubicBezTo>
                    <a:pt x="0" y="1136"/>
                    <a:pt x="114" y="1337"/>
                    <a:pt x="271" y="1442"/>
                  </a:cubicBezTo>
                  <a:cubicBezTo>
                    <a:pt x="446" y="2027"/>
                    <a:pt x="1005" y="2446"/>
                    <a:pt x="1624" y="2446"/>
                  </a:cubicBezTo>
                  <a:cubicBezTo>
                    <a:pt x="2253" y="2446"/>
                    <a:pt x="2803" y="2027"/>
                    <a:pt x="2978" y="1450"/>
                  </a:cubicBezTo>
                  <a:cubicBezTo>
                    <a:pt x="3144" y="1354"/>
                    <a:pt x="3266" y="1145"/>
                    <a:pt x="3266" y="900"/>
                  </a:cubicBezTo>
                  <a:cubicBezTo>
                    <a:pt x="3266" y="700"/>
                    <a:pt x="3179" y="507"/>
                    <a:pt x="3048" y="394"/>
                  </a:cubicBezTo>
                  <a:cubicBezTo>
                    <a:pt x="2786" y="333"/>
                    <a:pt x="2533" y="202"/>
                    <a:pt x="2349" y="1"/>
                  </a:cubicBezTo>
                  <a:cubicBezTo>
                    <a:pt x="2131" y="132"/>
                    <a:pt x="1886" y="193"/>
                    <a:pt x="1624" y="193"/>
                  </a:cubicBezTo>
                  <a:cubicBezTo>
                    <a:pt x="1380" y="193"/>
                    <a:pt x="1135" y="132"/>
                    <a:pt x="9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Google Shape;3437;p118">
              <a:extLst>
                <a:ext uri="{FF2B5EF4-FFF2-40B4-BE49-F238E27FC236}">
                  <a16:creationId xmlns:a16="http://schemas.microsoft.com/office/drawing/2014/main" id="{03901F66-4D07-BFA3-9F0E-EFF4689CBE36}"/>
                </a:ext>
              </a:extLst>
            </p:cNvPr>
            <p:cNvSpPr/>
            <p:nvPr/>
          </p:nvSpPr>
          <p:spPr>
            <a:xfrm>
              <a:off x="5215197" y="1561888"/>
              <a:ext cx="138572" cy="57135"/>
            </a:xfrm>
            <a:custGeom>
              <a:avLst/>
              <a:gdLst/>
              <a:ahLst/>
              <a:cxnLst/>
              <a:rect l="l" t="t" r="r" b="b"/>
              <a:pathLst>
                <a:path w="2777" h="1145" extrusionOk="0">
                  <a:moveTo>
                    <a:pt x="1388" y="0"/>
                  </a:moveTo>
                  <a:cubicBezTo>
                    <a:pt x="690" y="0"/>
                    <a:pt x="114" y="507"/>
                    <a:pt x="0" y="1144"/>
                  </a:cubicBezTo>
                  <a:cubicBezTo>
                    <a:pt x="201" y="1092"/>
                    <a:pt x="376" y="978"/>
                    <a:pt x="498" y="804"/>
                  </a:cubicBezTo>
                  <a:cubicBezTo>
                    <a:pt x="530" y="753"/>
                    <a:pt x="585" y="720"/>
                    <a:pt x="643" y="720"/>
                  </a:cubicBezTo>
                  <a:cubicBezTo>
                    <a:pt x="665" y="720"/>
                    <a:pt x="686" y="725"/>
                    <a:pt x="707" y="734"/>
                  </a:cubicBezTo>
                  <a:cubicBezTo>
                    <a:pt x="725" y="743"/>
                    <a:pt x="751" y="743"/>
                    <a:pt x="769" y="769"/>
                  </a:cubicBezTo>
                  <a:cubicBezTo>
                    <a:pt x="943" y="900"/>
                    <a:pt x="1170" y="970"/>
                    <a:pt x="1388" y="970"/>
                  </a:cubicBezTo>
                  <a:cubicBezTo>
                    <a:pt x="1607" y="970"/>
                    <a:pt x="1816" y="908"/>
                    <a:pt x="1991" y="778"/>
                  </a:cubicBezTo>
                  <a:cubicBezTo>
                    <a:pt x="2000" y="769"/>
                    <a:pt x="2026" y="751"/>
                    <a:pt x="2043" y="751"/>
                  </a:cubicBezTo>
                  <a:cubicBezTo>
                    <a:pt x="2075" y="732"/>
                    <a:pt x="2110" y="724"/>
                    <a:pt x="2144" y="724"/>
                  </a:cubicBezTo>
                  <a:cubicBezTo>
                    <a:pt x="2205" y="724"/>
                    <a:pt x="2263" y="750"/>
                    <a:pt x="2297" y="795"/>
                  </a:cubicBezTo>
                  <a:cubicBezTo>
                    <a:pt x="2419" y="961"/>
                    <a:pt x="2585" y="1083"/>
                    <a:pt x="2777" y="1144"/>
                  </a:cubicBezTo>
                  <a:cubicBezTo>
                    <a:pt x="2672" y="489"/>
                    <a:pt x="2078" y="0"/>
                    <a:pt x="1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Google Shape;1445;p78">
            <a:extLst>
              <a:ext uri="{FF2B5EF4-FFF2-40B4-BE49-F238E27FC236}">
                <a16:creationId xmlns:a16="http://schemas.microsoft.com/office/drawing/2014/main" id="{9D01EE72-566D-504D-46A2-F51E695170EA}"/>
              </a:ext>
            </a:extLst>
          </p:cNvPr>
          <p:cNvSpPr txBox="1">
            <a:spLocks/>
          </p:cNvSpPr>
          <p:nvPr/>
        </p:nvSpPr>
        <p:spPr>
          <a:xfrm>
            <a:off x="2924790" y="2276033"/>
            <a:ext cx="4664729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Право на информирование законных представителей о задержании </a:t>
            </a:r>
          </a:p>
        </p:txBody>
      </p:sp>
      <p:sp>
        <p:nvSpPr>
          <p:cNvPr id="34" name="Google Shape;1457;p78">
            <a:extLst>
              <a:ext uri="{FF2B5EF4-FFF2-40B4-BE49-F238E27FC236}">
                <a16:creationId xmlns:a16="http://schemas.microsoft.com/office/drawing/2014/main" id="{B3411E30-2D8C-D635-08F0-1929EAB46021}"/>
              </a:ext>
            </a:extLst>
          </p:cNvPr>
          <p:cNvSpPr/>
          <p:nvPr/>
        </p:nvSpPr>
        <p:spPr>
          <a:xfrm>
            <a:off x="1856551" y="2253543"/>
            <a:ext cx="865800" cy="486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grpSp>
        <p:nvGrpSpPr>
          <p:cNvPr id="44" name="Google Shape;3468;p118">
            <a:extLst>
              <a:ext uri="{FF2B5EF4-FFF2-40B4-BE49-F238E27FC236}">
                <a16:creationId xmlns:a16="http://schemas.microsoft.com/office/drawing/2014/main" id="{E103480C-3407-B5EF-38FB-4FFEB629BD1E}"/>
              </a:ext>
            </a:extLst>
          </p:cNvPr>
          <p:cNvGrpSpPr/>
          <p:nvPr/>
        </p:nvGrpSpPr>
        <p:grpSpPr>
          <a:xfrm>
            <a:off x="2133385" y="2338958"/>
            <a:ext cx="318564" cy="316069"/>
            <a:chOff x="4062297" y="2075063"/>
            <a:chExt cx="318564" cy="316069"/>
          </a:xfrm>
          <a:solidFill>
            <a:srgbClr val="E9D1C2"/>
          </a:solidFill>
        </p:grpSpPr>
        <p:sp>
          <p:nvSpPr>
            <p:cNvPr id="45" name="Google Shape;3469;p118">
              <a:extLst>
                <a:ext uri="{FF2B5EF4-FFF2-40B4-BE49-F238E27FC236}">
                  <a16:creationId xmlns:a16="http://schemas.microsoft.com/office/drawing/2014/main" id="{C535E004-E5A5-06ED-114B-AB90C8CF8DBE}"/>
                </a:ext>
              </a:extLst>
            </p:cNvPr>
            <p:cNvSpPr/>
            <p:nvPr/>
          </p:nvSpPr>
          <p:spPr>
            <a:xfrm>
              <a:off x="4109353" y="2139634"/>
              <a:ext cx="221806" cy="186526"/>
            </a:xfrm>
            <a:custGeom>
              <a:avLst/>
              <a:gdLst/>
              <a:ahLst/>
              <a:cxnLst/>
              <a:rect l="l" t="t" r="r" b="b"/>
              <a:pathLst>
                <a:path w="4445" h="3738" extrusionOk="0">
                  <a:moveTo>
                    <a:pt x="3144" y="376"/>
                  </a:moveTo>
                  <a:cubicBezTo>
                    <a:pt x="3240" y="376"/>
                    <a:pt x="3318" y="437"/>
                    <a:pt x="3327" y="542"/>
                  </a:cubicBezTo>
                  <a:cubicBezTo>
                    <a:pt x="3336" y="647"/>
                    <a:pt x="3249" y="751"/>
                    <a:pt x="3144" y="751"/>
                  </a:cubicBezTo>
                  <a:lnTo>
                    <a:pt x="1301" y="751"/>
                  </a:lnTo>
                  <a:cubicBezTo>
                    <a:pt x="1197" y="751"/>
                    <a:pt x="1127" y="682"/>
                    <a:pt x="1109" y="586"/>
                  </a:cubicBezTo>
                  <a:cubicBezTo>
                    <a:pt x="1101" y="472"/>
                    <a:pt x="1188" y="376"/>
                    <a:pt x="1301" y="376"/>
                  </a:cubicBezTo>
                  <a:close/>
                  <a:moveTo>
                    <a:pt x="3406" y="1118"/>
                  </a:moveTo>
                  <a:cubicBezTo>
                    <a:pt x="3502" y="1118"/>
                    <a:pt x="3580" y="1179"/>
                    <a:pt x="3589" y="1284"/>
                  </a:cubicBezTo>
                  <a:cubicBezTo>
                    <a:pt x="3598" y="1389"/>
                    <a:pt x="3511" y="1494"/>
                    <a:pt x="3406" y="1494"/>
                  </a:cubicBezTo>
                  <a:lnTo>
                    <a:pt x="1040" y="1494"/>
                  </a:lnTo>
                  <a:cubicBezTo>
                    <a:pt x="935" y="1494"/>
                    <a:pt x="865" y="1424"/>
                    <a:pt x="847" y="1328"/>
                  </a:cubicBezTo>
                  <a:cubicBezTo>
                    <a:pt x="839" y="1214"/>
                    <a:pt x="926" y="1118"/>
                    <a:pt x="1040" y="1118"/>
                  </a:cubicBezTo>
                  <a:close/>
                  <a:moveTo>
                    <a:pt x="2201" y="1983"/>
                  </a:moveTo>
                  <a:cubicBezTo>
                    <a:pt x="2262" y="1983"/>
                    <a:pt x="2306" y="2000"/>
                    <a:pt x="2332" y="2035"/>
                  </a:cubicBezTo>
                  <a:lnTo>
                    <a:pt x="2419" y="2131"/>
                  </a:lnTo>
                  <a:lnTo>
                    <a:pt x="2550" y="2131"/>
                  </a:lnTo>
                  <a:cubicBezTo>
                    <a:pt x="2611" y="2131"/>
                    <a:pt x="2655" y="2157"/>
                    <a:pt x="2699" y="2183"/>
                  </a:cubicBezTo>
                  <a:cubicBezTo>
                    <a:pt x="2725" y="2218"/>
                    <a:pt x="2751" y="2271"/>
                    <a:pt x="2751" y="2332"/>
                  </a:cubicBezTo>
                  <a:lnTo>
                    <a:pt x="2751" y="2463"/>
                  </a:lnTo>
                  <a:lnTo>
                    <a:pt x="2847" y="2550"/>
                  </a:lnTo>
                  <a:cubicBezTo>
                    <a:pt x="2882" y="2576"/>
                    <a:pt x="2899" y="2637"/>
                    <a:pt x="2899" y="2681"/>
                  </a:cubicBezTo>
                  <a:cubicBezTo>
                    <a:pt x="2917" y="2725"/>
                    <a:pt x="2891" y="2777"/>
                    <a:pt x="2847" y="2812"/>
                  </a:cubicBezTo>
                  <a:lnTo>
                    <a:pt x="2751" y="2899"/>
                  </a:lnTo>
                  <a:lnTo>
                    <a:pt x="2751" y="3030"/>
                  </a:lnTo>
                  <a:cubicBezTo>
                    <a:pt x="2751" y="3083"/>
                    <a:pt x="2725" y="3126"/>
                    <a:pt x="2699" y="3170"/>
                  </a:cubicBezTo>
                  <a:cubicBezTo>
                    <a:pt x="2664" y="3205"/>
                    <a:pt x="2611" y="3222"/>
                    <a:pt x="2550" y="3222"/>
                  </a:cubicBezTo>
                  <a:lnTo>
                    <a:pt x="2419" y="3222"/>
                  </a:lnTo>
                  <a:lnTo>
                    <a:pt x="2332" y="3327"/>
                  </a:lnTo>
                  <a:cubicBezTo>
                    <a:pt x="2306" y="3353"/>
                    <a:pt x="2244" y="3380"/>
                    <a:pt x="2201" y="3380"/>
                  </a:cubicBezTo>
                  <a:cubicBezTo>
                    <a:pt x="2148" y="3380"/>
                    <a:pt x="2105" y="3353"/>
                    <a:pt x="2070" y="3327"/>
                  </a:cubicBezTo>
                  <a:lnTo>
                    <a:pt x="1983" y="3222"/>
                  </a:lnTo>
                  <a:lnTo>
                    <a:pt x="1852" y="3222"/>
                  </a:lnTo>
                  <a:cubicBezTo>
                    <a:pt x="1799" y="3222"/>
                    <a:pt x="1755" y="3205"/>
                    <a:pt x="1712" y="3170"/>
                  </a:cubicBezTo>
                  <a:cubicBezTo>
                    <a:pt x="1677" y="3135"/>
                    <a:pt x="1659" y="3083"/>
                    <a:pt x="1659" y="3030"/>
                  </a:cubicBezTo>
                  <a:lnTo>
                    <a:pt x="1659" y="2899"/>
                  </a:lnTo>
                  <a:lnTo>
                    <a:pt x="1563" y="2812"/>
                  </a:lnTo>
                  <a:cubicBezTo>
                    <a:pt x="1528" y="2777"/>
                    <a:pt x="1502" y="2725"/>
                    <a:pt x="1502" y="2681"/>
                  </a:cubicBezTo>
                  <a:cubicBezTo>
                    <a:pt x="1502" y="2620"/>
                    <a:pt x="1528" y="2576"/>
                    <a:pt x="1563" y="2550"/>
                  </a:cubicBezTo>
                  <a:lnTo>
                    <a:pt x="1659" y="2463"/>
                  </a:lnTo>
                  <a:lnTo>
                    <a:pt x="1659" y="2332"/>
                  </a:lnTo>
                  <a:cubicBezTo>
                    <a:pt x="1659" y="2271"/>
                    <a:pt x="1677" y="2227"/>
                    <a:pt x="1712" y="2183"/>
                  </a:cubicBezTo>
                  <a:cubicBezTo>
                    <a:pt x="1747" y="2157"/>
                    <a:pt x="1799" y="2131"/>
                    <a:pt x="1852" y="2131"/>
                  </a:cubicBezTo>
                  <a:lnTo>
                    <a:pt x="1983" y="2131"/>
                  </a:lnTo>
                  <a:lnTo>
                    <a:pt x="2070" y="2035"/>
                  </a:lnTo>
                  <a:cubicBezTo>
                    <a:pt x="2105" y="2000"/>
                    <a:pt x="2157" y="1983"/>
                    <a:pt x="2201" y="1983"/>
                  </a:cubicBezTo>
                  <a:close/>
                  <a:moveTo>
                    <a:pt x="0" y="1"/>
                  </a:moveTo>
                  <a:lnTo>
                    <a:pt x="0" y="3738"/>
                  </a:lnTo>
                  <a:lnTo>
                    <a:pt x="4445" y="3738"/>
                  </a:lnTo>
                  <a:lnTo>
                    <a:pt x="44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46" name="Google Shape;3470;p118">
              <a:extLst>
                <a:ext uri="{FF2B5EF4-FFF2-40B4-BE49-F238E27FC236}">
                  <a16:creationId xmlns:a16="http://schemas.microsoft.com/office/drawing/2014/main" id="{6C548261-4346-5F01-61B2-7C43263807B5}"/>
                </a:ext>
              </a:extLst>
            </p:cNvPr>
            <p:cNvSpPr/>
            <p:nvPr/>
          </p:nvSpPr>
          <p:spPr>
            <a:xfrm>
              <a:off x="4208705" y="2262090"/>
              <a:ext cx="23154" cy="22704"/>
            </a:xfrm>
            <a:custGeom>
              <a:avLst/>
              <a:gdLst/>
              <a:ahLst/>
              <a:cxnLst/>
              <a:rect l="l" t="t" r="r" b="b"/>
              <a:pathLst>
                <a:path w="464" h="455" extrusionOk="0">
                  <a:moveTo>
                    <a:pt x="236" y="0"/>
                  </a:moveTo>
                  <a:lnTo>
                    <a:pt x="219" y="9"/>
                  </a:lnTo>
                  <a:cubicBezTo>
                    <a:pt x="197" y="45"/>
                    <a:pt x="151" y="63"/>
                    <a:pt x="106" y="63"/>
                  </a:cubicBezTo>
                  <a:cubicBezTo>
                    <a:pt x="97" y="63"/>
                    <a:pt x="88" y="63"/>
                    <a:pt x="79" y="61"/>
                  </a:cubicBezTo>
                  <a:lnTo>
                    <a:pt x="70" y="61"/>
                  </a:lnTo>
                  <a:lnTo>
                    <a:pt x="70" y="70"/>
                  </a:lnTo>
                  <a:cubicBezTo>
                    <a:pt x="70" y="131"/>
                    <a:pt x="44" y="183"/>
                    <a:pt x="18" y="218"/>
                  </a:cubicBezTo>
                  <a:lnTo>
                    <a:pt x="0" y="227"/>
                  </a:lnTo>
                  <a:lnTo>
                    <a:pt x="18" y="236"/>
                  </a:lnTo>
                  <a:cubicBezTo>
                    <a:pt x="61" y="271"/>
                    <a:pt x="79" y="323"/>
                    <a:pt x="70" y="376"/>
                  </a:cubicBezTo>
                  <a:lnTo>
                    <a:pt x="70" y="384"/>
                  </a:lnTo>
                  <a:lnTo>
                    <a:pt x="88" y="384"/>
                  </a:lnTo>
                  <a:cubicBezTo>
                    <a:pt x="149" y="384"/>
                    <a:pt x="192" y="410"/>
                    <a:pt x="219" y="445"/>
                  </a:cubicBezTo>
                  <a:lnTo>
                    <a:pt x="236" y="454"/>
                  </a:lnTo>
                  <a:lnTo>
                    <a:pt x="245" y="445"/>
                  </a:lnTo>
                  <a:cubicBezTo>
                    <a:pt x="275" y="407"/>
                    <a:pt x="319" y="383"/>
                    <a:pt x="364" y="383"/>
                  </a:cubicBezTo>
                  <a:cubicBezTo>
                    <a:pt x="371" y="383"/>
                    <a:pt x="378" y="383"/>
                    <a:pt x="384" y="384"/>
                  </a:cubicBezTo>
                  <a:lnTo>
                    <a:pt x="402" y="384"/>
                  </a:lnTo>
                  <a:lnTo>
                    <a:pt x="402" y="376"/>
                  </a:lnTo>
                  <a:cubicBezTo>
                    <a:pt x="402" y="323"/>
                    <a:pt x="419" y="271"/>
                    <a:pt x="454" y="236"/>
                  </a:cubicBezTo>
                  <a:lnTo>
                    <a:pt x="463" y="227"/>
                  </a:lnTo>
                  <a:lnTo>
                    <a:pt x="454" y="218"/>
                  </a:lnTo>
                  <a:cubicBezTo>
                    <a:pt x="411" y="166"/>
                    <a:pt x="384" y="131"/>
                    <a:pt x="402" y="70"/>
                  </a:cubicBezTo>
                  <a:lnTo>
                    <a:pt x="402" y="61"/>
                  </a:lnTo>
                  <a:lnTo>
                    <a:pt x="384" y="61"/>
                  </a:lnTo>
                  <a:cubicBezTo>
                    <a:pt x="332" y="61"/>
                    <a:pt x="280" y="44"/>
                    <a:pt x="245" y="9"/>
                  </a:cubicBezTo>
                  <a:lnTo>
                    <a:pt x="2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47" name="Google Shape;3471;p118">
              <a:extLst>
                <a:ext uri="{FF2B5EF4-FFF2-40B4-BE49-F238E27FC236}">
                  <a16:creationId xmlns:a16="http://schemas.microsoft.com/office/drawing/2014/main" id="{6B82A270-2BEA-5544-A2C5-E79950561B56}"/>
                </a:ext>
              </a:extLst>
            </p:cNvPr>
            <p:cNvSpPr/>
            <p:nvPr/>
          </p:nvSpPr>
          <p:spPr>
            <a:xfrm>
              <a:off x="4062297" y="2335294"/>
              <a:ext cx="36227" cy="55838"/>
            </a:xfrm>
            <a:custGeom>
              <a:avLst/>
              <a:gdLst/>
              <a:ahLst/>
              <a:cxnLst/>
              <a:rect l="l" t="t" r="r" b="b"/>
              <a:pathLst>
                <a:path w="726" h="1119" extrusionOk="0">
                  <a:moveTo>
                    <a:pt x="524" y="0"/>
                  </a:moveTo>
                  <a:cubicBezTo>
                    <a:pt x="428" y="0"/>
                    <a:pt x="341" y="87"/>
                    <a:pt x="341" y="192"/>
                  </a:cubicBezTo>
                  <a:lnTo>
                    <a:pt x="341" y="375"/>
                  </a:lnTo>
                  <a:lnTo>
                    <a:pt x="201" y="375"/>
                  </a:lnTo>
                  <a:cubicBezTo>
                    <a:pt x="105" y="375"/>
                    <a:pt x="27" y="437"/>
                    <a:pt x="18" y="541"/>
                  </a:cubicBezTo>
                  <a:cubicBezTo>
                    <a:pt x="0" y="646"/>
                    <a:pt x="88" y="742"/>
                    <a:pt x="201" y="742"/>
                  </a:cubicBezTo>
                  <a:lnTo>
                    <a:pt x="350" y="742"/>
                  </a:lnTo>
                  <a:lnTo>
                    <a:pt x="350" y="934"/>
                  </a:lnTo>
                  <a:cubicBezTo>
                    <a:pt x="350" y="1030"/>
                    <a:pt x="420" y="1109"/>
                    <a:pt x="516" y="1118"/>
                  </a:cubicBezTo>
                  <a:cubicBezTo>
                    <a:pt x="521" y="1118"/>
                    <a:pt x="526" y="1118"/>
                    <a:pt x="531" y="1118"/>
                  </a:cubicBezTo>
                  <a:cubicBezTo>
                    <a:pt x="638" y="1118"/>
                    <a:pt x="725" y="1034"/>
                    <a:pt x="725" y="934"/>
                  </a:cubicBezTo>
                  <a:lnTo>
                    <a:pt x="725" y="192"/>
                  </a:lnTo>
                  <a:cubicBezTo>
                    <a:pt x="716" y="79"/>
                    <a:pt x="629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48" name="Google Shape;3472;p118">
              <a:extLst>
                <a:ext uri="{FF2B5EF4-FFF2-40B4-BE49-F238E27FC236}">
                  <a16:creationId xmlns:a16="http://schemas.microsoft.com/office/drawing/2014/main" id="{31C86C7F-2732-01B4-B2ED-BF36A22CC94C}"/>
                </a:ext>
              </a:extLst>
            </p:cNvPr>
            <p:cNvSpPr/>
            <p:nvPr/>
          </p:nvSpPr>
          <p:spPr>
            <a:xfrm>
              <a:off x="4342438" y="2335543"/>
              <a:ext cx="38423" cy="55289"/>
            </a:xfrm>
            <a:custGeom>
              <a:avLst/>
              <a:gdLst/>
              <a:ahLst/>
              <a:cxnLst/>
              <a:rect l="l" t="t" r="r" b="b"/>
              <a:pathLst>
                <a:path w="770" h="1108" extrusionOk="0">
                  <a:moveTo>
                    <a:pt x="180" y="0"/>
                  </a:moveTo>
                  <a:cubicBezTo>
                    <a:pt x="78" y="0"/>
                    <a:pt x="1" y="80"/>
                    <a:pt x="1" y="187"/>
                  </a:cubicBezTo>
                  <a:lnTo>
                    <a:pt x="1" y="947"/>
                  </a:lnTo>
                  <a:cubicBezTo>
                    <a:pt x="1" y="990"/>
                    <a:pt x="18" y="1043"/>
                    <a:pt x="62" y="1069"/>
                  </a:cubicBezTo>
                  <a:cubicBezTo>
                    <a:pt x="106" y="1096"/>
                    <a:pt x="149" y="1108"/>
                    <a:pt x="189" y="1108"/>
                  </a:cubicBezTo>
                  <a:cubicBezTo>
                    <a:pt x="291" y="1108"/>
                    <a:pt x="368" y="1030"/>
                    <a:pt x="368" y="929"/>
                  </a:cubicBezTo>
                  <a:lnTo>
                    <a:pt x="368" y="737"/>
                  </a:lnTo>
                  <a:lnTo>
                    <a:pt x="542" y="737"/>
                  </a:lnTo>
                  <a:cubicBezTo>
                    <a:pt x="586" y="737"/>
                    <a:pt x="647" y="720"/>
                    <a:pt x="664" y="676"/>
                  </a:cubicBezTo>
                  <a:cubicBezTo>
                    <a:pt x="769" y="519"/>
                    <a:pt x="664" y="370"/>
                    <a:pt x="525" y="370"/>
                  </a:cubicBezTo>
                  <a:lnTo>
                    <a:pt x="368" y="370"/>
                  </a:lnTo>
                  <a:lnTo>
                    <a:pt x="368" y="161"/>
                  </a:lnTo>
                  <a:cubicBezTo>
                    <a:pt x="368" y="117"/>
                    <a:pt x="350" y="65"/>
                    <a:pt x="306" y="39"/>
                  </a:cubicBezTo>
                  <a:cubicBezTo>
                    <a:pt x="263" y="12"/>
                    <a:pt x="220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49" name="Google Shape;3473;p118">
              <a:extLst>
                <a:ext uri="{FF2B5EF4-FFF2-40B4-BE49-F238E27FC236}">
                  <a16:creationId xmlns:a16="http://schemas.microsoft.com/office/drawing/2014/main" id="{0B0BB55C-7646-80C8-11F7-DEAA6E9F771D}"/>
                </a:ext>
              </a:extLst>
            </p:cNvPr>
            <p:cNvSpPr/>
            <p:nvPr/>
          </p:nvSpPr>
          <p:spPr>
            <a:xfrm>
              <a:off x="4062297" y="2075562"/>
              <a:ext cx="36227" cy="55888"/>
            </a:xfrm>
            <a:custGeom>
              <a:avLst/>
              <a:gdLst/>
              <a:ahLst/>
              <a:cxnLst/>
              <a:rect l="l" t="t" r="r" b="b"/>
              <a:pathLst>
                <a:path w="726" h="1120" extrusionOk="0">
                  <a:moveTo>
                    <a:pt x="524" y="1"/>
                  </a:moveTo>
                  <a:cubicBezTo>
                    <a:pt x="428" y="1"/>
                    <a:pt x="341" y="88"/>
                    <a:pt x="341" y="184"/>
                  </a:cubicBezTo>
                  <a:lnTo>
                    <a:pt x="341" y="376"/>
                  </a:lnTo>
                  <a:lnTo>
                    <a:pt x="201" y="376"/>
                  </a:lnTo>
                  <a:cubicBezTo>
                    <a:pt x="105" y="376"/>
                    <a:pt x="27" y="438"/>
                    <a:pt x="18" y="534"/>
                  </a:cubicBezTo>
                  <a:cubicBezTo>
                    <a:pt x="0" y="647"/>
                    <a:pt x="88" y="743"/>
                    <a:pt x="201" y="743"/>
                  </a:cubicBezTo>
                  <a:lnTo>
                    <a:pt x="350" y="743"/>
                  </a:lnTo>
                  <a:lnTo>
                    <a:pt x="350" y="927"/>
                  </a:lnTo>
                  <a:cubicBezTo>
                    <a:pt x="350" y="1031"/>
                    <a:pt x="420" y="1101"/>
                    <a:pt x="516" y="1119"/>
                  </a:cubicBezTo>
                  <a:cubicBezTo>
                    <a:pt x="521" y="1119"/>
                    <a:pt x="526" y="1119"/>
                    <a:pt x="531" y="1119"/>
                  </a:cubicBezTo>
                  <a:cubicBezTo>
                    <a:pt x="638" y="1119"/>
                    <a:pt x="725" y="1035"/>
                    <a:pt x="725" y="927"/>
                  </a:cubicBezTo>
                  <a:lnTo>
                    <a:pt x="725" y="184"/>
                  </a:lnTo>
                  <a:cubicBezTo>
                    <a:pt x="716" y="80"/>
                    <a:pt x="629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50" name="Google Shape;3474;p118">
              <a:extLst>
                <a:ext uri="{FF2B5EF4-FFF2-40B4-BE49-F238E27FC236}">
                  <a16:creationId xmlns:a16="http://schemas.microsoft.com/office/drawing/2014/main" id="{DC4DF4AA-3B70-1BD7-CDDC-0938AB9D7267}"/>
                </a:ext>
              </a:extLst>
            </p:cNvPr>
            <p:cNvSpPr/>
            <p:nvPr/>
          </p:nvSpPr>
          <p:spPr>
            <a:xfrm>
              <a:off x="4342438" y="2075063"/>
              <a:ext cx="35778" cy="55489"/>
            </a:xfrm>
            <a:custGeom>
              <a:avLst/>
              <a:gdLst/>
              <a:ahLst/>
              <a:cxnLst/>
              <a:rect l="l" t="t" r="r" b="b"/>
              <a:pathLst>
                <a:path w="717" h="1112" extrusionOk="0">
                  <a:moveTo>
                    <a:pt x="182" y="0"/>
                  </a:moveTo>
                  <a:cubicBezTo>
                    <a:pt x="81" y="0"/>
                    <a:pt x="1" y="82"/>
                    <a:pt x="1" y="186"/>
                  </a:cubicBezTo>
                  <a:lnTo>
                    <a:pt x="1" y="928"/>
                  </a:lnTo>
                  <a:cubicBezTo>
                    <a:pt x="10" y="1041"/>
                    <a:pt x="88" y="1111"/>
                    <a:pt x="193" y="1111"/>
                  </a:cubicBezTo>
                  <a:cubicBezTo>
                    <a:pt x="298" y="1111"/>
                    <a:pt x="385" y="1024"/>
                    <a:pt x="385" y="928"/>
                  </a:cubicBezTo>
                  <a:lnTo>
                    <a:pt x="385" y="744"/>
                  </a:lnTo>
                  <a:lnTo>
                    <a:pt x="525" y="744"/>
                  </a:lnTo>
                  <a:cubicBezTo>
                    <a:pt x="621" y="744"/>
                    <a:pt x="699" y="675"/>
                    <a:pt x="708" y="579"/>
                  </a:cubicBezTo>
                  <a:cubicBezTo>
                    <a:pt x="717" y="474"/>
                    <a:pt x="630" y="369"/>
                    <a:pt x="525" y="369"/>
                  </a:cubicBezTo>
                  <a:lnTo>
                    <a:pt x="368" y="369"/>
                  </a:lnTo>
                  <a:lnTo>
                    <a:pt x="368" y="186"/>
                  </a:lnTo>
                  <a:cubicBezTo>
                    <a:pt x="368" y="90"/>
                    <a:pt x="306" y="11"/>
                    <a:pt x="210" y="2"/>
                  </a:cubicBezTo>
                  <a:cubicBezTo>
                    <a:pt x="201" y="1"/>
                    <a:pt x="191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51" name="Google Shape;3475;p118">
              <a:extLst>
                <a:ext uri="{FF2B5EF4-FFF2-40B4-BE49-F238E27FC236}">
                  <a16:creationId xmlns:a16="http://schemas.microsoft.com/office/drawing/2014/main" id="{E6CB019F-80EE-6ADC-E12A-857AFFEACD06}"/>
                </a:ext>
              </a:extLst>
            </p:cNvPr>
            <p:cNvSpPr/>
            <p:nvPr/>
          </p:nvSpPr>
          <p:spPr>
            <a:xfrm>
              <a:off x="4116339" y="2084744"/>
              <a:ext cx="208283" cy="37076"/>
            </a:xfrm>
            <a:custGeom>
              <a:avLst/>
              <a:gdLst/>
              <a:ahLst/>
              <a:cxnLst/>
              <a:rect l="l" t="t" r="r" b="b"/>
              <a:pathLst>
                <a:path w="4174" h="743" extrusionOk="0">
                  <a:moveTo>
                    <a:pt x="0" y="0"/>
                  </a:moveTo>
                  <a:lnTo>
                    <a:pt x="0" y="743"/>
                  </a:lnTo>
                  <a:lnTo>
                    <a:pt x="4174" y="743"/>
                  </a:lnTo>
                  <a:lnTo>
                    <a:pt x="41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52" name="Google Shape;3476;p118">
              <a:extLst>
                <a:ext uri="{FF2B5EF4-FFF2-40B4-BE49-F238E27FC236}">
                  <a16:creationId xmlns:a16="http://schemas.microsoft.com/office/drawing/2014/main" id="{4BF8274D-51E5-39C6-FD6E-45267B17B373}"/>
                </a:ext>
              </a:extLst>
            </p:cNvPr>
            <p:cNvSpPr/>
            <p:nvPr/>
          </p:nvSpPr>
          <p:spPr>
            <a:xfrm>
              <a:off x="4116339" y="2344426"/>
              <a:ext cx="208283" cy="37076"/>
            </a:xfrm>
            <a:custGeom>
              <a:avLst/>
              <a:gdLst/>
              <a:ahLst/>
              <a:cxnLst/>
              <a:rect l="l" t="t" r="r" b="b"/>
              <a:pathLst>
                <a:path w="4174" h="743" extrusionOk="0">
                  <a:moveTo>
                    <a:pt x="0" y="0"/>
                  </a:moveTo>
                  <a:lnTo>
                    <a:pt x="0" y="743"/>
                  </a:lnTo>
                  <a:lnTo>
                    <a:pt x="4174" y="743"/>
                  </a:lnTo>
                  <a:lnTo>
                    <a:pt x="41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</p:grpSp>
      <p:sp>
        <p:nvSpPr>
          <p:cNvPr id="1408" name="Google Shape;1445;p78">
            <a:extLst>
              <a:ext uri="{FF2B5EF4-FFF2-40B4-BE49-F238E27FC236}">
                <a16:creationId xmlns:a16="http://schemas.microsoft.com/office/drawing/2014/main" id="{5890B1E9-4688-2D54-6A8A-FFB36FFC20F2}"/>
              </a:ext>
            </a:extLst>
          </p:cNvPr>
          <p:cNvSpPr txBox="1">
            <a:spLocks/>
          </p:cNvSpPr>
          <p:nvPr/>
        </p:nvSpPr>
        <p:spPr>
          <a:xfrm>
            <a:off x="2924790" y="2989267"/>
            <a:ext cx="4664729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Право на достойное обращение со стороны правоохранительных органов</a:t>
            </a:r>
          </a:p>
        </p:txBody>
      </p:sp>
      <p:sp>
        <p:nvSpPr>
          <p:cNvPr id="1409" name="Google Shape;1457;p78">
            <a:extLst>
              <a:ext uri="{FF2B5EF4-FFF2-40B4-BE49-F238E27FC236}">
                <a16:creationId xmlns:a16="http://schemas.microsoft.com/office/drawing/2014/main" id="{BD73A5F4-E59D-610B-EE64-3C86EC823329}"/>
              </a:ext>
            </a:extLst>
          </p:cNvPr>
          <p:cNvSpPr/>
          <p:nvPr/>
        </p:nvSpPr>
        <p:spPr>
          <a:xfrm>
            <a:off x="1856551" y="2966777"/>
            <a:ext cx="865800" cy="486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grpSp>
        <p:nvGrpSpPr>
          <p:cNvPr id="1419" name="Google Shape;3448;p118">
            <a:extLst>
              <a:ext uri="{FF2B5EF4-FFF2-40B4-BE49-F238E27FC236}">
                <a16:creationId xmlns:a16="http://schemas.microsoft.com/office/drawing/2014/main" id="{C86D8271-AFB8-DB3D-1118-94AADB28EB40}"/>
              </a:ext>
            </a:extLst>
          </p:cNvPr>
          <p:cNvGrpSpPr/>
          <p:nvPr/>
        </p:nvGrpSpPr>
        <p:grpSpPr>
          <a:xfrm>
            <a:off x="2130596" y="3068788"/>
            <a:ext cx="317258" cy="260722"/>
            <a:chOff x="5987914" y="1888589"/>
            <a:chExt cx="279498" cy="229691"/>
          </a:xfrm>
          <a:solidFill>
            <a:srgbClr val="E9D1C2"/>
          </a:solidFill>
        </p:grpSpPr>
        <p:sp>
          <p:nvSpPr>
            <p:cNvPr id="1420" name="Google Shape;3449;p118">
              <a:extLst>
                <a:ext uri="{FF2B5EF4-FFF2-40B4-BE49-F238E27FC236}">
                  <a16:creationId xmlns:a16="http://schemas.microsoft.com/office/drawing/2014/main" id="{E39A1B51-DA47-F8F3-2CD2-1DEF304EB786}"/>
                </a:ext>
              </a:extLst>
            </p:cNvPr>
            <p:cNvSpPr/>
            <p:nvPr/>
          </p:nvSpPr>
          <p:spPr>
            <a:xfrm>
              <a:off x="6026687" y="2039151"/>
              <a:ext cx="201952" cy="79128"/>
            </a:xfrm>
            <a:custGeom>
              <a:avLst/>
              <a:gdLst/>
              <a:ahLst/>
              <a:cxnLst/>
              <a:rect l="l" t="t" r="r" b="b"/>
              <a:pathLst>
                <a:path w="4594" h="1800" extrusionOk="0">
                  <a:moveTo>
                    <a:pt x="1" y="1"/>
                  </a:moveTo>
                  <a:cubicBezTo>
                    <a:pt x="105" y="472"/>
                    <a:pt x="367" y="891"/>
                    <a:pt x="743" y="1223"/>
                  </a:cubicBezTo>
                  <a:cubicBezTo>
                    <a:pt x="1171" y="1590"/>
                    <a:pt x="1721" y="1799"/>
                    <a:pt x="2306" y="1799"/>
                  </a:cubicBezTo>
                  <a:cubicBezTo>
                    <a:pt x="2882" y="1799"/>
                    <a:pt x="3441" y="1590"/>
                    <a:pt x="3860" y="1223"/>
                  </a:cubicBezTo>
                  <a:cubicBezTo>
                    <a:pt x="4235" y="891"/>
                    <a:pt x="4497" y="463"/>
                    <a:pt x="45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421" name="Google Shape;3450;p118">
              <a:extLst>
                <a:ext uri="{FF2B5EF4-FFF2-40B4-BE49-F238E27FC236}">
                  <a16:creationId xmlns:a16="http://schemas.microsoft.com/office/drawing/2014/main" id="{E521FF61-858D-2B3B-9180-BBDB76DC19A7}"/>
                </a:ext>
              </a:extLst>
            </p:cNvPr>
            <p:cNvSpPr/>
            <p:nvPr/>
          </p:nvSpPr>
          <p:spPr>
            <a:xfrm>
              <a:off x="6013631" y="2006533"/>
              <a:ext cx="228460" cy="16177"/>
            </a:xfrm>
            <a:custGeom>
              <a:avLst/>
              <a:gdLst/>
              <a:ahLst/>
              <a:cxnLst/>
              <a:rect l="l" t="t" r="r" b="b"/>
              <a:pathLst>
                <a:path w="5197" h="368" extrusionOk="0">
                  <a:moveTo>
                    <a:pt x="1" y="0"/>
                  </a:moveTo>
                  <a:lnTo>
                    <a:pt x="1" y="367"/>
                  </a:lnTo>
                  <a:lnTo>
                    <a:pt x="5196" y="367"/>
                  </a:lnTo>
                  <a:lnTo>
                    <a:pt x="5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422" name="Google Shape;3451;p118">
              <a:extLst>
                <a:ext uri="{FF2B5EF4-FFF2-40B4-BE49-F238E27FC236}">
                  <a16:creationId xmlns:a16="http://schemas.microsoft.com/office/drawing/2014/main" id="{AC76706D-7437-6C4D-D15D-5B4DFEE0F664}"/>
                </a:ext>
              </a:extLst>
            </p:cNvPr>
            <p:cNvSpPr/>
            <p:nvPr/>
          </p:nvSpPr>
          <p:spPr>
            <a:xfrm>
              <a:off x="6118431" y="1928241"/>
              <a:ext cx="19254" cy="25365"/>
            </a:xfrm>
            <a:custGeom>
              <a:avLst/>
              <a:gdLst/>
              <a:ahLst/>
              <a:cxnLst/>
              <a:rect l="l" t="t" r="r" b="b"/>
              <a:pathLst>
                <a:path w="438" h="577" extrusionOk="0">
                  <a:moveTo>
                    <a:pt x="219" y="0"/>
                  </a:moveTo>
                  <a:lnTo>
                    <a:pt x="1" y="96"/>
                  </a:lnTo>
                  <a:lnTo>
                    <a:pt x="1" y="306"/>
                  </a:lnTo>
                  <a:cubicBezTo>
                    <a:pt x="1" y="376"/>
                    <a:pt x="9" y="428"/>
                    <a:pt x="44" y="445"/>
                  </a:cubicBezTo>
                  <a:lnTo>
                    <a:pt x="219" y="576"/>
                  </a:lnTo>
                  <a:lnTo>
                    <a:pt x="393" y="445"/>
                  </a:lnTo>
                  <a:cubicBezTo>
                    <a:pt x="420" y="428"/>
                    <a:pt x="437" y="384"/>
                    <a:pt x="437" y="306"/>
                  </a:cubicBezTo>
                  <a:lnTo>
                    <a:pt x="437" y="96"/>
                  </a:lnTo>
                  <a:lnTo>
                    <a:pt x="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423" name="Google Shape;3452;p118">
              <a:extLst>
                <a:ext uri="{FF2B5EF4-FFF2-40B4-BE49-F238E27FC236}">
                  <a16:creationId xmlns:a16="http://schemas.microsoft.com/office/drawing/2014/main" id="{86192538-7670-2400-DA11-B1ED837DD8FC}"/>
                </a:ext>
              </a:extLst>
            </p:cNvPr>
            <p:cNvSpPr/>
            <p:nvPr/>
          </p:nvSpPr>
          <p:spPr>
            <a:xfrm>
              <a:off x="5987914" y="1888589"/>
              <a:ext cx="279498" cy="102251"/>
            </a:xfrm>
            <a:custGeom>
              <a:avLst/>
              <a:gdLst/>
              <a:ahLst/>
              <a:cxnLst/>
              <a:rect l="l" t="t" r="r" b="b"/>
              <a:pathLst>
                <a:path w="6358" h="2326" extrusionOk="0">
                  <a:moveTo>
                    <a:pt x="3183" y="525"/>
                  </a:moveTo>
                  <a:cubicBezTo>
                    <a:pt x="3210" y="525"/>
                    <a:pt x="3236" y="531"/>
                    <a:pt x="3258" y="544"/>
                  </a:cubicBezTo>
                  <a:lnTo>
                    <a:pt x="3668" y="728"/>
                  </a:lnTo>
                  <a:cubicBezTo>
                    <a:pt x="3729" y="762"/>
                    <a:pt x="3773" y="824"/>
                    <a:pt x="3773" y="893"/>
                  </a:cubicBezTo>
                  <a:lnTo>
                    <a:pt x="3773" y="1217"/>
                  </a:lnTo>
                  <a:cubicBezTo>
                    <a:pt x="3773" y="1461"/>
                    <a:pt x="3668" y="1592"/>
                    <a:pt x="3581" y="1653"/>
                  </a:cubicBezTo>
                  <a:lnTo>
                    <a:pt x="3293" y="1871"/>
                  </a:lnTo>
                  <a:cubicBezTo>
                    <a:pt x="3258" y="1898"/>
                    <a:pt x="3214" y="1906"/>
                    <a:pt x="3188" y="1906"/>
                  </a:cubicBezTo>
                  <a:cubicBezTo>
                    <a:pt x="3144" y="1906"/>
                    <a:pt x="3109" y="1898"/>
                    <a:pt x="3074" y="1871"/>
                  </a:cubicBezTo>
                  <a:lnTo>
                    <a:pt x="2795" y="1653"/>
                  </a:lnTo>
                  <a:cubicBezTo>
                    <a:pt x="2708" y="1592"/>
                    <a:pt x="2594" y="1461"/>
                    <a:pt x="2594" y="1217"/>
                  </a:cubicBezTo>
                  <a:lnTo>
                    <a:pt x="2594" y="893"/>
                  </a:lnTo>
                  <a:cubicBezTo>
                    <a:pt x="2594" y="815"/>
                    <a:pt x="2638" y="754"/>
                    <a:pt x="2708" y="728"/>
                  </a:cubicBezTo>
                  <a:lnTo>
                    <a:pt x="3109" y="544"/>
                  </a:lnTo>
                  <a:cubicBezTo>
                    <a:pt x="3131" y="531"/>
                    <a:pt x="3157" y="525"/>
                    <a:pt x="3183" y="525"/>
                  </a:cubicBezTo>
                  <a:close/>
                  <a:moveTo>
                    <a:pt x="3179" y="1"/>
                  </a:moveTo>
                  <a:cubicBezTo>
                    <a:pt x="2961" y="1"/>
                    <a:pt x="2743" y="51"/>
                    <a:pt x="2533" y="151"/>
                  </a:cubicBezTo>
                  <a:lnTo>
                    <a:pt x="280" y="1208"/>
                  </a:lnTo>
                  <a:cubicBezTo>
                    <a:pt x="149" y="1278"/>
                    <a:pt x="62" y="1382"/>
                    <a:pt x="27" y="1522"/>
                  </a:cubicBezTo>
                  <a:cubicBezTo>
                    <a:pt x="1" y="1671"/>
                    <a:pt x="44" y="1810"/>
                    <a:pt x="141" y="1906"/>
                  </a:cubicBezTo>
                  <a:lnTo>
                    <a:pt x="333" y="2325"/>
                  </a:lnTo>
                  <a:cubicBezTo>
                    <a:pt x="350" y="2325"/>
                    <a:pt x="368" y="2308"/>
                    <a:pt x="394" y="2308"/>
                  </a:cubicBezTo>
                  <a:lnTo>
                    <a:pt x="5964" y="2308"/>
                  </a:lnTo>
                  <a:cubicBezTo>
                    <a:pt x="5991" y="2308"/>
                    <a:pt x="5999" y="2308"/>
                    <a:pt x="6026" y="2325"/>
                  </a:cubicBezTo>
                  <a:lnTo>
                    <a:pt x="6218" y="1906"/>
                  </a:lnTo>
                  <a:cubicBezTo>
                    <a:pt x="6331" y="1802"/>
                    <a:pt x="6357" y="1671"/>
                    <a:pt x="6331" y="1522"/>
                  </a:cubicBezTo>
                  <a:cubicBezTo>
                    <a:pt x="6296" y="1382"/>
                    <a:pt x="6209" y="1278"/>
                    <a:pt x="6078" y="1208"/>
                  </a:cubicBezTo>
                  <a:lnTo>
                    <a:pt x="3825" y="151"/>
                  </a:lnTo>
                  <a:cubicBezTo>
                    <a:pt x="3616" y="51"/>
                    <a:pt x="3397" y="1"/>
                    <a:pt x="3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</p:grpSp>
      <p:sp>
        <p:nvSpPr>
          <p:cNvPr id="1424" name="Google Shape;1445;p78">
            <a:extLst>
              <a:ext uri="{FF2B5EF4-FFF2-40B4-BE49-F238E27FC236}">
                <a16:creationId xmlns:a16="http://schemas.microsoft.com/office/drawing/2014/main" id="{9C4DD403-6658-6C4A-E5E1-F9561166F599}"/>
              </a:ext>
            </a:extLst>
          </p:cNvPr>
          <p:cNvSpPr txBox="1">
            <a:spLocks/>
          </p:cNvSpPr>
          <p:nvPr/>
        </p:nvSpPr>
        <p:spPr>
          <a:xfrm>
            <a:off x="2924790" y="3725823"/>
            <a:ext cx="4664729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None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Право на медицинскую помощь в случае необходимости </a:t>
            </a:r>
          </a:p>
        </p:txBody>
      </p:sp>
      <p:sp>
        <p:nvSpPr>
          <p:cNvPr id="1425" name="Google Shape;1457;p78">
            <a:extLst>
              <a:ext uri="{FF2B5EF4-FFF2-40B4-BE49-F238E27FC236}">
                <a16:creationId xmlns:a16="http://schemas.microsoft.com/office/drawing/2014/main" id="{169883E0-FDAB-F84F-94CE-82129589AD08}"/>
              </a:ext>
            </a:extLst>
          </p:cNvPr>
          <p:cNvSpPr/>
          <p:nvPr/>
        </p:nvSpPr>
        <p:spPr>
          <a:xfrm>
            <a:off x="1856551" y="3702501"/>
            <a:ext cx="865800" cy="486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pic>
        <p:nvPicPr>
          <p:cNvPr id="1432" name="Рисунок 1431" descr="Медицина со сплошной заливкой">
            <a:extLst>
              <a:ext uri="{FF2B5EF4-FFF2-40B4-BE49-F238E27FC236}">
                <a16:creationId xmlns:a16="http://schemas.microsoft.com/office/drawing/2014/main" id="{575A4A8B-E079-B603-F9FD-29EEEAE99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5775" y="3702501"/>
            <a:ext cx="486900" cy="48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p116"/>
          <p:cNvSpPr txBox="1">
            <a:spLocks noGrp="1"/>
          </p:cNvSpPr>
          <p:nvPr>
            <p:ph type="title"/>
          </p:nvPr>
        </p:nvSpPr>
        <p:spPr>
          <a:xfrm>
            <a:off x="713250" y="193566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Казус</a:t>
            </a:r>
            <a:endParaRPr b="1" dirty="0"/>
          </a:p>
        </p:txBody>
      </p:sp>
      <p:sp>
        <p:nvSpPr>
          <p:cNvPr id="3215" name="Google Shape;3215;p116"/>
          <p:cNvSpPr txBox="1">
            <a:spLocks noGrp="1"/>
          </p:cNvSpPr>
          <p:nvPr>
            <p:ph type="subTitle" idx="1"/>
          </p:nvPr>
        </p:nvSpPr>
        <p:spPr>
          <a:xfrm>
            <a:off x="316144" y="893442"/>
            <a:ext cx="5799842" cy="378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>
                <a:latin typeface="Century Gothic" panose="020B0502020202020204" pitchFamily="34" charset="0"/>
              </a:rPr>
              <a:t>Несовершеннолетний Н. совершил преступление, предусмотренное ч. 1ст. 158 УК РФ (кража).</a:t>
            </a:r>
          </a:p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>
                <a:latin typeface="Century Gothic" panose="020B0502020202020204" pitchFamily="34" charset="0"/>
              </a:rPr>
              <a:t>Сумма ущерба составляла 25 000 рублей. </a:t>
            </a:r>
          </a:p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>
                <a:latin typeface="Century Gothic" panose="020B0502020202020204" pitchFamily="34" charset="0"/>
              </a:rPr>
              <a:t>При задержании сотрудники правоохранительных органов отказались пояснять Н. его права и основания задержания, поскольку он является несовершеннолетним. </a:t>
            </a:r>
          </a:p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>
                <a:latin typeface="Century Gothic" panose="020B0502020202020204" pitchFamily="34" charset="0"/>
              </a:rPr>
              <a:t>После доставления Н. в орган дознания на допрос, просьбы гражданина о предоставлении адвоката были проигнорированы.</a:t>
            </a:r>
          </a:p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b="1" dirty="0">
                <a:latin typeface="Century Gothic" panose="020B0502020202020204" pitchFamily="34" charset="0"/>
              </a:rPr>
              <a:t>Имеются ли в данном случае нарушения норм УПК РФ? Если да, то какие?</a:t>
            </a:r>
          </a:p>
        </p:txBody>
      </p:sp>
      <p:grpSp>
        <p:nvGrpSpPr>
          <p:cNvPr id="3216" name="Google Shape;3216;p116"/>
          <p:cNvGrpSpPr/>
          <p:nvPr/>
        </p:nvGrpSpPr>
        <p:grpSpPr>
          <a:xfrm>
            <a:off x="6076335" y="2271252"/>
            <a:ext cx="2670268" cy="2643265"/>
            <a:chOff x="5689233" y="1541647"/>
            <a:chExt cx="2659164" cy="2569083"/>
          </a:xfrm>
        </p:grpSpPr>
        <p:sp>
          <p:nvSpPr>
            <p:cNvPr id="3217" name="Google Shape;3217;p116"/>
            <p:cNvSpPr/>
            <p:nvPr/>
          </p:nvSpPr>
          <p:spPr>
            <a:xfrm>
              <a:off x="6646743" y="1541647"/>
              <a:ext cx="334349" cy="334325"/>
            </a:xfrm>
            <a:custGeom>
              <a:avLst/>
              <a:gdLst/>
              <a:ahLst/>
              <a:cxnLst/>
              <a:rect l="l" t="t" r="r" b="b"/>
              <a:pathLst>
                <a:path w="14115" h="14114" extrusionOk="0">
                  <a:moveTo>
                    <a:pt x="7057" y="0"/>
                  </a:moveTo>
                  <a:cubicBezTo>
                    <a:pt x="7057" y="4715"/>
                    <a:pt x="4716" y="7057"/>
                    <a:pt x="1" y="7057"/>
                  </a:cubicBezTo>
                  <a:cubicBezTo>
                    <a:pt x="4716" y="7057"/>
                    <a:pt x="7057" y="9431"/>
                    <a:pt x="7057" y="14114"/>
                  </a:cubicBezTo>
                  <a:cubicBezTo>
                    <a:pt x="7057" y="9431"/>
                    <a:pt x="9399" y="7057"/>
                    <a:pt x="14114" y="7057"/>
                  </a:cubicBezTo>
                  <a:cubicBezTo>
                    <a:pt x="9399" y="7057"/>
                    <a:pt x="7057" y="4715"/>
                    <a:pt x="7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6"/>
            <p:cNvSpPr/>
            <p:nvPr/>
          </p:nvSpPr>
          <p:spPr>
            <a:xfrm>
              <a:off x="7316183" y="1877500"/>
              <a:ext cx="241897" cy="241897"/>
            </a:xfrm>
            <a:custGeom>
              <a:avLst/>
              <a:gdLst/>
              <a:ahLst/>
              <a:cxnLst/>
              <a:rect l="l" t="t" r="r" b="b"/>
              <a:pathLst>
                <a:path w="10212" h="10212" extrusionOk="0">
                  <a:moveTo>
                    <a:pt x="5106" y="1"/>
                  </a:moveTo>
                  <a:cubicBezTo>
                    <a:pt x="5106" y="3383"/>
                    <a:pt x="3415" y="5106"/>
                    <a:pt x="0" y="5106"/>
                  </a:cubicBezTo>
                  <a:cubicBezTo>
                    <a:pt x="3415" y="5106"/>
                    <a:pt x="5106" y="6797"/>
                    <a:pt x="5106" y="10212"/>
                  </a:cubicBezTo>
                  <a:cubicBezTo>
                    <a:pt x="5106" y="6797"/>
                    <a:pt x="6829" y="5106"/>
                    <a:pt x="10211" y="5106"/>
                  </a:cubicBezTo>
                  <a:cubicBezTo>
                    <a:pt x="6829" y="5106"/>
                    <a:pt x="5106" y="3383"/>
                    <a:pt x="5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6"/>
            <p:cNvSpPr/>
            <p:nvPr/>
          </p:nvSpPr>
          <p:spPr>
            <a:xfrm>
              <a:off x="6720710" y="3711666"/>
              <a:ext cx="1619988" cy="399063"/>
            </a:xfrm>
            <a:custGeom>
              <a:avLst/>
              <a:gdLst/>
              <a:ahLst/>
              <a:cxnLst/>
              <a:rect l="l" t="t" r="r" b="b"/>
              <a:pathLst>
                <a:path w="68390" h="16847" extrusionOk="0">
                  <a:moveTo>
                    <a:pt x="0" y="1"/>
                  </a:moveTo>
                  <a:lnTo>
                    <a:pt x="0" y="16846"/>
                  </a:lnTo>
                  <a:lnTo>
                    <a:pt x="67121" y="16846"/>
                  </a:lnTo>
                  <a:cubicBezTo>
                    <a:pt x="67836" y="16846"/>
                    <a:pt x="68389" y="16261"/>
                    <a:pt x="68389" y="15578"/>
                  </a:cubicBezTo>
                  <a:lnTo>
                    <a:pt x="68389" y="1269"/>
                  </a:lnTo>
                  <a:cubicBezTo>
                    <a:pt x="68389" y="586"/>
                    <a:pt x="67836" y="1"/>
                    <a:pt x="67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6"/>
            <p:cNvSpPr/>
            <p:nvPr/>
          </p:nvSpPr>
          <p:spPr>
            <a:xfrm>
              <a:off x="6907894" y="3711666"/>
              <a:ext cx="73218" cy="399063"/>
            </a:xfrm>
            <a:custGeom>
              <a:avLst/>
              <a:gdLst/>
              <a:ahLst/>
              <a:cxnLst/>
              <a:rect l="l" t="t" r="r" b="b"/>
              <a:pathLst>
                <a:path w="3091" h="16847" extrusionOk="0">
                  <a:moveTo>
                    <a:pt x="1" y="1"/>
                  </a:moveTo>
                  <a:lnTo>
                    <a:pt x="1" y="16846"/>
                  </a:lnTo>
                  <a:lnTo>
                    <a:pt x="3090" y="16846"/>
                  </a:lnTo>
                  <a:lnTo>
                    <a:pt x="30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6"/>
            <p:cNvSpPr/>
            <p:nvPr/>
          </p:nvSpPr>
          <p:spPr>
            <a:xfrm>
              <a:off x="7129757" y="3831080"/>
              <a:ext cx="839651" cy="160246"/>
            </a:xfrm>
            <a:custGeom>
              <a:avLst/>
              <a:gdLst/>
              <a:ahLst/>
              <a:cxnLst/>
              <a:rect l="l" t="t" r="r" b="b"/>
              <a:pathLst>
                <a:path w="35447" h="6765" extrusionOk="0">
                  <a:moveTo>
                    <a:pt x="846" y="0"/>
                  </a:moveTo>
                  <a:cubicBezTo>
                    <a:pt x="358" y="0"/>
                    <a:pt x="0" y="358"/>
                    <a:pt x="0" y="846"/>
                  </a:cubicBezTo>
                  <a:lnTo>
                    <a:pt x="0" y="5919"/>
                  </a:lnTo>
                  <a:cubicBezTo>
                    <a:pt x="0" y="6374"/>
                    <a:pt x="358" y="6764"/>
                    <a:pt x="846" y="6764"/>
                  </a:cubicBezTo>
                  <a:lnTo>
                    <a:pt x="34601" y="6764"/>
                  </a:lnTo>
                  <a:cubicBezTo>
                    <a:pt x="35057" y="6764"/>
                    <a:pt x="35447" y="6374"/>
                    <a:pt x="35447" y="5919"/>
                  </a:cubicBezTo>
                  <a:lnTo>
                    <a:pt x="35447" y="846"/>
                  </a:lnTo>
                  <a:cubicBezTo>
                    <a:pt x="35447" y="358"/>
                    <a:pt x="35057" y="0"/>
                    <a:pt x="346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6"/>
            <p:cNvSpPr/>
            <p:nvPr/>
          </p:nvSpPr>
          <p:spPr>
            <a:xfrm>
              <a:off x="5903398" y="3711666"/>
              <a:ext cx="855048" cy="399063"/>
            </a:xfrm>
            <a:custGeom>
              <a:avLst/>
              <a:gdLst/>
              <a:ahLst/>
              <a:cxnLst/>
              <a:rect l="l" t="t" r="r" b="b"/>
              <a:pathLst>
                <a:path w="36097" h="16847" extrusionOk="0">
                  <a:moveTo>
                    <a:pt x="0" y="1"/>
                  </a:moveTo>
                  <a:lnTo>
                    <a:pt x="0" y="1464"/>
                  </a:lnTo>
                  <a:lnTo>
                    <a:pt x="423" y="1464"/>
                  </a:lnTo>
                  <a:cubicBezTo>
                    <a:pt x="423" y="1464"/>
                    <a:pt x="3577" y="8423"/>
                    <a:pt x="423" y="15383"/>
                  </a:cubicBezTo>
                  <a:lnTo>
                    <a:pt x="0" y="15383"/>
                  </a:lnTo>
                  <a:lnTo>
                    <a:pt x="0" y="16846"/>
                  </a:lnTo>
                  <a:lnTo>
                    <a:pt x="34829" y="16846"/>
                  </a:lnTo>
                  <a:cubicBezTo>
                    <a:pt x="35512" y="16846"/>
                    <a:pt x="36097" y="16261"/>
                    <a:pt x="36097" y="15578"/>
                  </a:cubicBezTo>
                  <a:lnTo>
                    <a:pt x="36097" y="1269"/>
                  </a:lnTo>
                  <a:cubicBezTo>
                    <a:pt x="36097" y="554"/>
                    <a:pt x="35512" y="1"/>
                    <a:pt x="34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6"/>
            <p:cNvSpPr/>
            <p:nvPr/>
          </p:nvSpPr>
          <p:spPr>
            <a:xfrm>
              <a:off x="5913394" y="3746346"/>
              <a:ext cx="807317" cy="329706"/>
            </a:xfrm>
            <a:custGeom>
              <a:avLst/>
              <a:gdLst/>
              <a:ahLst/>
              <a:cxnLst/>
              <a:rect l="l" t="t" r="r" b="b"/>
              <a:pathLst>
                <a:path w="34082" h="13919" extrusionOk="0">
                  <a:moveTo>
                    <a:pt x="1" y="0"/>
                  </a:moveTo>
                  <a:cubicBezTo>
                    <a:pt x="1" y="0"/>
                    <a:pt x="3155" y="6959"/>
                    <a:pt x="1" y="13919"/>
                  </a:cubicBezTo>
                  <a:lnTo>
                    <a:pt x="33659" y="13919"/>
                  </a:lnTo>
                  <a:cubicBezTo>
                    <a:pt x="33886" y="13919"/>
                    <a:pt x="34081" y="13724"/>
                    <a:pt x="34081" y="13496"/>
                  </a:cubicBezTo>
                  <a:lnTo>
                    <a:pt x="34081" y="423"/>
                  </a:lnTo>
                  <a:cubicBezTo>
                    <a:pt x="34081" y="195"/>
                    <a:pt x="33886" y="0"/>
                    <a:pt x="33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6"/>
            <p:cNvSpPr/>
            <p:nvPr/>
          </p:nvSpPr>
          <p:spPr>
            <a:xfrm>
              <a:off x="6506545" y="3312636"/>
              <a:ext cx="1619988" cy="399040"/>
            </a:xfrm>
            <a:custGeom>
              <a:avLst/>
              <a:gdLst/>
              <a:ahLst/>
              <a:cxnLst/>
              <a:rect l="l" t="t" r="r" b="b"/>
              <a:pathLst>
                <a:path w="68390" h="16846" extrusionOk="0">
                  <a:moveTo>
                    <a:pt x="1" y="1"/>
                  </a:moveTo>
                  <a:lnTo>
                    <a:pt x="1" y="16846"/>
                  </a:lnTo>
                  <a:lnTo>
                    <a:pt x="67122" y="16846"/>
                  </a:lnTo>
                  <a:cubicBezTo>
                    <a:pt x="67804" y="16846"/>
                    <a:pt x="68390" y="16293"/>
                    <a:pt x="68390" y="15578"/>
                  </a:cubicBezTo>
                  <a:lnTo>
                    <a:pt x="68390" y="1269"/>
                  </a:lnTo>
                  <a:cubicBezTo>
                    <a:pt x="68390" y="586"/>
                    <a:pt x="67804" y="1"/>
                    <a:pt x="67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6"/>
            <p:cNvSpPr/>
            <p:nvPr/>
          </p:nvSpPr>
          <p:spPr>
            <a:xfrm>
              <a:off x="6693753" y="3312636"/>
              <a:ext cx="72436" cy="399040"/>
            </a:xfrm>
            <a:custGeom>
              <a:avLst/>
              <a:gdLst/>
              <a:ahLst/>
              <a:cxnLst/>
              <a:rect l="l" t="t" r="r" b="b"/>
              <a:pathLst>
                <a:path w="3058" h="16846" extrusionOk="0">
                  <a:moveTo>
                    <a:pt x="0" y="1"/>
                  </a:moveTo>
                  <a:lnTo>
                    <a:pt x="0" y="16846"/>
                  </a:lnTo>
                  <a:lnTo>
                    <a:pt x="3057" y="16846"/>
                  </a:lnTo>
                  <a:lnTo>
                    <a:pt x="30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6"/>
            <p:cNvSpPr/>
            <p:nvPr/>
          </p:nvSpPr>
          <p:spPr>
            <a:xfrm>
              <a:off x="7903934" y="3312636"/>
              <a:ext cx="73194" cy="399040"/>
            </a:xfrm>
            <a:custGeom>
              <a:avLst/>
              <a:gdLst/>
              <a:ahLst/>
              <a:cxnLst/>
              <a:rect l="l" t="t" r="r" b="b"/>
              <a:pathLst>
                <a:path w="3090" h="16846" extrusionOk="0">
                  <a:moveTo>
                    <a:pt x="1" y="1"/>
                  </a:moveTo>
                  <a:lnTo>
                    <a:pt x="1" y="16846"/>
                  </a:lnTo>
                  <a:lnTo>
                    <a:pt x="3090" y="16846"/>
                  </a:lnTo>
                  <a:lnTo>
                    <a:pt x="30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6"/>
            <p:cNvSpPr/>
            <p:nvPr/>
          </p:nvSpPr>
          <p:spPr>
            <a:xfrm>
              <a:off x="6915593" y="3432049"/>
              <a:ext cx="839674" cy="160246"/>
            </a:xfrm>
            <a:custGeom>
              <a:avLst/>
              <a:gdLst/>
              <a:ahLst/>
              <a:cxnLst/>
              <a:rect l="l" t="t" r="r" b="b"/>
              <a:pathLst>
                <a:path w="35448" h="6765" extrusionOk="0">
                  <a:moveTo>
                    <a:pt x="846" y="0"/>
                  </a:moveTo>
                  <a:cubicBezTo>
                    <a:pt x="359" y="0"/>
                    <a:pt x="1" y="390"/>
                    <a:pt x="1" y="846"/>
                  </a:cubicBezTo>
                  <a:lnTo>
                    <a:pt x="1" y="5919"/>
                  </a:lnTo>
                  <a:cubicBezTo>
                    <a:pt x="1" y="6407"/>
                    <a:pt x="359" y="6764"/>
                    <a:pt x="846" y="6764"/>
                  </a:cubicBezTo>
                  <a:lnTo>
                    <a:pt x="34602" y="6764"/>
                  </a:lnTo>
                  <a:cubicBezTo>
                    <a:pt x="35057" y="6764"/>
                    <a:pt x="35447" y="6407"/>
                    <a:pt x="35447" y="5919"/>
                  </a:cubicBezTo>
                  <a:lnTo>
                    <a:pt x="35447" y="846"/>
                  </a:lnTo>
                  <a:cubicBezTo>
                    <a:pt x="35447" y="390"/>
                    <a:pt x="35057" y="0"/>
                    <a:pt x="34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6"/>
            <p:cNvSpPr/>
            <p:nvPr/>
          </p:nvSpPr>
          <p:spPr>
            <a:xfrm>
              <a:off x="5689233" y="3312636"/>
              <a:ext cx="855071" cy="399040"/>
            </a:xfrm>
            <a:custGeom>
              <a:avLst/>
              <a:gdLst/>
              <a:ahLst/>
              <a:cxnLst/>
              <a:rect l="l" t="t" r="r" b="b"/>
              <a:pathLst>
                <a:path w="36098" h="16846" extrusionOk="0">
                  <a:moveTo>
                    <a:pt x="1" y="1"/>
                  </a:moveTo>
                  <a:lnTo>
                    <a:pt x="1" y="1464"/>
                  </a:lnTo>
                  <a:lnTo>
                    <a:pt x="423" y="1464"/>
                  </a:lnTo>
                  <a:cubicBezTo>
                    <a:pt x="423" y="1464"/>
                    <a:pt x="3578" y="8423"/>
                    <a:pt x="423" y="15382"/>
                  </a:cubicBezTo>
                  <a:lnTo>
                    <a:pt x="1" y="15382"/>
                  </a:lnTo>
                  <a:lnTo>
                    <a:pt x="1" y="16846"/>
                  </a:lnTo>
                  <a:lnTo>
                    <a:pt x="34829" y="16846"/>
                  </a:lnTo>
                  <a:cubicBezTo>
                    <a:pt x="35512" y="16846"/>
                    <a:pt x="36097" y="16293"/>
                    <a:pt x="36097" y="15578"/>
                  </a:cubicBezTo>
                  <a:lnTo>
                    <a:pt x="36097" y="1269"/>
                  </a:lnTo>
                  <a:cubicBezTo>
                    <a:pt x="36097" y="586"/>
                    <a:pt x="35512" y="1"/>
                    <a:pt x="34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6"/>
            <p:cNvSpPr/>
            <p:nvPr/>
          </p:nvSpPr>
          <p:spPr>
            <a:xfrm>
              <a:off x="5699253" y="3347316"/>
              <a:ext cx="807294" cy="329706"/>
            </a:xfrm>
            <a:custGeom>
              <a:avLst/>
              <a:gdLst/>
              <a:ahLst/>
              <a:cxnLst/>
              <a:rect l="l" t="t" r="r" b="b"/>
              <a:pathLst>
                <a:path w="34081" h="13919" extrusionOk="0">
                  <a:moveTo>
                    <a:pt x="0" y="0"/>
                  </a:moveTo>
                  <a:cubicBezTo>
                    <a:pt x="0" y="0"/>
                    <a:pt x="3155" y="6959"/>
                    <a:pt x="0" y="13918"/>
                  </a:cubicBezTo>
                  <a:lnTo>
                    <a:pt x="33658" y="13918"/>
                  </a:lnTo>
                  <a:cubicBezTo>
                    <a:pt x="33886" y="13918"/>
                    <a:pt x="34081" y="13723"/>
                    <a:pt x="34081" y="13496"/>
                  </a:cubicBezTo>
                  <a:lnTo>
                    <a:pt x="34081" y="423"/>
                  </a:lnTo>
                  <a:cubicBezTo>
                    <a:pt x="34081" y="195"/>
                    <a:pt x="33886" y="0"/>
                    <a:pt x="33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6"/>
            <p:cNvSpPr/>
            <p:nvPr/>
          </p:nvSpPr>
          <p:spPr>
            <a:xfrm>
              <a:off x="6273427" y="2959385"/>
              <a:ext cx="90361" cy="82529"/>
            </a:xfrm>
            <a:custGeom>
              <a:avLst/>
              <a:gdLst/>
              <a:ahLst/>
              <a:cxnLst/>
              <a:rect l="l" t="t" r="r" b="b"/>
              <a:pathLst>
                <a:path w="6830" h="6238" extrusionOk="0">
                  <a:moveTo>
                    <a:pt x="1268" y="0"/>
                  </a:moveTo>
                  <a:cubicBezTo>
                    <a:pt x="553" y="0"/>
                    <a:pt x="0" y="553"/>
                    <a:pt x="0" y="1269"/>
                  </a:cubicBezTo>
                  <a:lnTo>
                    <a:pt x="0" y="5821"/>
                  </a:lnTo>
                  <a:cubicBezTo>
                    <a:pt x="0" y="6066"/>
                    <a:pt x="203" y="6238"/>
                    <a:pt x="415" y="6238"/>
                  </a:cubicBezTo>
                  <a:cubicBezTo>
                    <a:pt x="484" y="6238"/>
                    <a:pt x="554" y="6219"/>
                    <a:pt x="618" y="6179"/>
                  </a:cubicBezTo>
                  <a:lnTo>
                    <a:pt x="2569" y="5074"/>
                  </a:lnTo>
                  <a:cubicBezTo>
                    <a:pt x="2634" y="5041"/>
                    <a:pt x="2707" y="5025"/>
                    <a:pt x="2781" y="5025"/>
                  </a:cubicBezTo>
                  <a:cubicBezTo>
                    <a:pt x="2854" y="5025"/>
                    <a:pt x="2927" y="5041"/>
                    <a:pt x="2992" y="5074"/>
                  </a:cubicBezTo>
                  <a:lnTo>
                    <a:pt x="4911" y="6179"/>
                  </a:lnTo>
                  <a:cubicBezTo>
                    <a:pt x="4983" y="6219"/>
                    <a:pt x="5059" y="6238"/>
                    <a:pt x="5133" y="6238"/>
                  </a:cubicBezTo>
                  <a:cubicBezTo>
                    <a:pt x="5358" y="6238"/>
                    <a:pt x="5561" y="6066"/>
                    <a:pt x="5561" y="5821"/>
                  </a:cubicBezTo>
                  <a:lnTo>
                    <a:pt x="5561" y="1269"/>
                  </a:lnTo>
                  <a:cubicBezTo>
                    <a:pt x="5561" y="553"/>
                    <a:pt x="6146" y="0"/>
                    <a:pt x="6829" y="0"/>
                  </a:cubicBezTo>
                  <a:close/>
                </a:path>
              </a:pathLst>
            </a:custGeom>
            <a:solidFill>
              <a:srgbClr val="2F3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6"/>
            <p:cNvSpPr/>
            <p:nvPr/>
          </p:nvSpPr>
          <p:spPr>
            <a:xfrm>
              <a:off x="6273427" y="2959385"/>
              <a:ext cx="90361" cy="82529"/>
            </a:xfrm>
            <a:custGeom>
              <a:avLst/>
              <a:gdLst/>
              <a:ahLst/>
              <a:cxnLst/>
              <a:rect l="l" t="t" r="r" b="b"/>
              <a:pathLst>
                <a:path w="6830" h="6238" extrusionOk="0">
                  <a:moveTo>
                    <a:pt x="2472" y="0"/>
                  </a:moveTo>
                  <a:cubicBezTo>
                    <a:pt x="3057" y="748"/>
                    <a:pt x="3350" y="1724"/>
                    <a:pt x="3122" y="2635"/>
                  </a:cubicBezTo>
                  <a:cubicBezTo>
                    <a:pt x="2862" y="3578"/>
                    <a:pt x="2081" y="4293"/>
                    <a:pt x="1171" y="4683"/>
                  </a:cubicBezTo>
                  <a:cubicBezTo>
                    <a:pt x="813" y="4846"/>
                    <a:pt x="390" y="4976"/>
                    <a:pt x="0" y="5041"/>
                  </a:cubicBezTo>
                  <a:lnTo>
                    <a:pt x="0" y="5821"/>
                  </a:lnTo>
                  <a:cubicBezTo>
                    <a:pt x="0" y="6066"/>
                    <a:pt x="203" y="6238"/>
                    <a:pt x="415" y="6238"/>
                  </a:cubicBezTo>
                  <a:cubicBezTo>
                    <a:pt x="484" y="6238"/>
                    <a:pt x="554" y="6219"/>
                    <a:pt x="618" y="6179"/>
                  </a:cubicBezTo>
                  <a:lnTo>
                    <a:pt x="2569" y="5074"/>
                  </a:lnTo>
                  <a:cubicBezTo>
                    <a:pt x="2634" y="5041"/>
                    <a:pt x="2707" y="5025"/>
                    <a:pt x="2781" y="5025"/>
                  </a:cubicBezTo>
                  <a:cubicBezTo>
                    <a:pt x="2854" y="5025"/>
                    <a:pt x="2927" y="5041"/>
                    <a:pt x="2992" y="5074"/>
                  </a:cubicBezTo>
                  <a:lnTo>
                    <a:pt x="4911" y="6179"/>
                  </a:lnTo>
                  <a:cubicBezTo>
                    <a:pt x="4983" y="6219"/>
                    <a:pt x="5059" y="6238"/>
                    <a:pt x="5133" y="6238"/>
                  </a:cubicBezTo>
                  <a:cubicBezTo>
                    <a:pt x="5358" y="6238"/>
                    <a:pt x="5561" y="6066"/>
                    <a:pt x="5561" y="5821"/>
                  </a:cubicBezTo>
                  <a:lnTo>
                    <a:pt x="5561" y="1269"/>
                  </a:lnTo>
                  <a:cubicBezTo>
                    <a:pt x="5561" y="586"/>
                    <a:pt x="6146" y="0"/>
                    <a:pt x="6829" y="0"/>
                  </a:cubicBezTo>
                  <a:close/>
                </a:path>
              </a:pathLst>
            </a:custGeom>
            <a:solidFill>
              <a:srgbClr val="222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6"/>
            <p:cNvSpPr/>
            <p:nvPr/>
          </p:nvSpPr>
          <p:spPr>
            <a:xfrm>
              <a:off x="6728409" y="2914387"/>
              <a:ext cx="1619988" cy="399040"/>
            </a:xfrm>
            <a:custGeom>
              <a:avLst/>
              <a:gdLst/>
              <a:ahLst/>
              <a:cxnLst/>
              <a:rect l="l" t="t" r="r" b="b"/>
              <a:pathLst>
                <a:path w="68390" h="16846" extrusionOk="0">
                  <a:moveTo>
                    <a:pt x="1" y="0"/>
                  </a:moveTo>
                  <a:lnTo>
                    <a:pt x="1" y="16845"/>
                  </a:lnTo>
                  <a:lnTo>
                    <a:pt x="67121" y="16845"/>
                  </a:lnTo>
                  <a:cubicBezTo>
                    <a:pt x="67804" y="16845"/>
                    <a:pt x="68389" y="16260"/>
                    <a:pt x="68389" y="15577"/>
                  </a:cubicBezTo>
                  <a:lnTo>
                    <a:pt x="68389" y="1268"/>
                  </a:lnTo>
                  <a:cubicBezTo>
                    <a:pt x="68389" y="553"/>
                    <a:pt x="67804" y="0"/>
                    <a:pt x="67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6"/>
            <p:cNvSpPr/>
            <p:nvPr/>
          </p:nvSpPr>
          <p:spPr>
            <a:xfrm>
              <a:off x="6915593" y="2914387"/>
              <a:ext cx="73218" cy="398258"/>
            </a:xfrm>
            <a:custGeom>
              <a:avLst/>
              <a:gdLst/>
              <a:ahLst/>
              <a:cxnLst/>
              <a:rect l="l" t="t" r="r" b="b"/>
              <a:pathLst>
                <a:path w="3091" h="16813" extrusionOk="0">
                  <a:moveTo>
                    <a:pt x="1" y="0"/>
                  </a:moveTo>
                  <a:lnTo>
                    <a:pt x="1" y="16813"/>
                  </a:lnTo>
                  <a:lnTo>
                    <a:pt x="3090" y="16813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6"/>
            <p:cNvSpPr/>
            <p:nvPr/>
          </p:nvSpPr>
          <p:spPr>
            <a:xfrm>
              <a:off x="7137456" y="3033777"/>
              <a:ext cx="839651" cy="160246"/>
            </a:xfrm>
            <a:custGeom>
              <a:avLst/>
              <a:gdLst/>
              <a:ahLst/>
              <a:cxnLst/>
              <a:rect l="l" t="t" r="r" b="b"/>
              <a:pathLst>
                <a:path w="35447" h="6765" extrusionOk="0">
                  <a:moveTo>
                    <a:pt x="814" y="1"/>
                  </a:moveTo>
                  <a:cubicBezTo>
                    <a:pt x="358" y="1"/>
                    <a:pt x="1" y="358"/>
                    <a:pt x="1" y="846"/>
                  </a:cubicBezTo>
                  <a:lnTo>
                    <a:pt x="1" y="5919"/>
                  </a:lnTo>
                  <a:cubicBezTo>
                    <a:pt x="1" y="6374"/>
                    <a:pt x="358" y="6765"/>
                    <a:pt x="814" y="6765"/>
                  </a:cubicBezTo>
                  <a:lnTo>
                    <a:pt x="34601" y="6765"/>
                  </a:lnTo>
                  <a:cubicBezTo>
                    <a:pt x="35057" y="6765"/>
                    <a:pt x="35447" y="6374"/>
                    <a:pt x="35447" y="5919"/>
                  </a:cubicBezTo>
                  <a:lnTo>
                    <a:pt x="35447" y="846"/>
                  </a:lnTo>
                  <a:cubicBezTo>
                    <a:pt x="35447" y="358"/>
                    <a:pt x="35057" y="1"/>
                    <a:pt x="34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6"/>
            <p:cNvSpPr/>
            <p:nvPr/>
          </p:nvSpPr>
          <p:spPr>
            <a:xfrm>
              <a:off x="5910314" y="2914387"/>
              <a:ext cx="855853" cy="399040"/>
            </a:xfrm>
            <a:custGeom>
              <a:avLst/>
              <a:gdLst/>
              <a:ahLst/>
              <a:cxnLst/>
              <a:rect l="l" t="t" r="r" b="b"/>
              <a:pathLst>
                <a:path w="36131" h="16846" extrusionOk="0">
                  <a:moveTo>
                    <a:pt x="1" y="0"/>
                  </a:moveTo>
                  <a:lnTo>
                    <a:pt x="1" y="1463"/>
                  </a:lnTo>
                  <a:lnTo>
                    <a:pt x="424" y="1463"/>
                  </a:lnTo>
                  <a:cubicBezTo>
                    <a:pt x="424" y="1463"/>
                    <a:pt x="3610" y="8423"/>
                    <a:pt x="424" y="15382"/>
                  </a:cubicBezTo>
                  <a:lnTo>
                    <a:pt x="1" y="15382"/>
                  </a:lnTo>
                  <a:lnTo>
                    <a:pt x="1" y="16845"/>
                  </a:lnTo>
                  <a:lnTo>
                    <a:pt x="34862" y="16845"/>
                  </a:lnTo>
                  <a:cubicBezTo>
                    <a:pt x="35545" y="16845"/>
                    <a:pt x="36130" y="16260"/>
                    <a:pt x="36130" y="15544"/>
                  </a:cubicBezTo>
                  <a:lnTo>
                    <a:pt x="36130" y="1268"/>
                  </a:lnTo>
                  <a:cubicBezTo>
                    <a:pt x="36130" y="553"/>
                    <a:pt x="35545" y="0"/>
                    <a:pt x="34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6"/>
            <p:cNvSpPr/>
            <p:nvPr/>
          </p:nvSpPr>
          <p:spPr>
            <a:xfrm>
              <a:off x="5921116" y="2949043"/>
              <a:ext cx="807294" cy="329706"/>
            </a:xfrm>
            <a:custGeom>
              <a:avLst/>
              <a:gdLst/>
              <a:ahLst/>
              <a:cxnLst/>
              <a:rect l="l" t="t" r="r" b="b"/>
              <a:pathLst>
                <a:path w="34081" h="13919" extrusionOk="0">
                  <a:moveTo>
                    <a:pt x="0" y="0"/>
                  </a:moveTo>
                  <a:cubicBezTo>
                    <a:pt x="0" y="0"/>
                    <a:pt x="3154" y="6960"/>
                    <a:pt x="0" y="13919"/>
                  </a:cubicBezTo>
                  <a:lnTo>
                    <a:pt x="33658" y="13919"/>
                  </a:lnTo>
                  <a:cubicBezTo>
                    <a:pt x="33886" y="13919"/>
                    <a:pt x="34081" y="13724"/>
                    <a:pt x="34081" y="13496"/>
                  </a:cubicBezTo>
                  <a:lnTo>
                    <a:pt x="34081" y="423"/>
                  </a:lnTo>
                  <a:cubicBezTo>
                    <a:pt x="34081" y="196"/>
                    <a:pt x="33886" y="0"/>
                    <a:pt x="33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6"/>
            <p:cNvSpPr/>
            <p:nvPr/>
          </p:nvSpPr>
          <p:spPr>
            <a:xfrm>
              <a:off x="6189818" y="3002200"/>
              <a:ext cx="161786" cy="148426"/>
            </a:xfrm>
            <a:custGeom>
              <a:avLst/>
              <a:gdLst/>
              <a:ahLst/>
              <a:cxnLst/>
              <a:rect l="l" t="t" r="r" b="b"/>
              <a:pathLst>
                <a:path w="6830" h="6266" extrusionOk="0">
                  <a:moveTo>
                    <a:pt x="1269" y="0"/>
                  </a:moveTo>
                  <a:cubicBezTo>
                    <a:pt x="554" y="0"/>
                    <a:pt x="1" y="586"/>
                    <a:pt x="1" y="1301"/>
                  </a:cubicBezTo>
                  <a:lnTo>
                    <a:pt x="1" y="5821"/>
                  </a:lnTo>
                  <a:cubicBezTo>
                    <a:pt x="1" y="6072"/>
                    <a:pt x="195" y="6265"/>
                    <a:pt x="418" y="6265"/>
                  </a:cubicBezTo>
                  <a:cubicBezTo>
                    <a:pt x="484" y="6265"/>
                    <a:pt x="552" y="6249"/>
                    <a:pt x="619" y="6212"/>
                  </a:cubicBezTo>
                  <a:lnTo>
                    <a:pt x="2570" y="5106"/>
                  </a:lnTo>
                  <a:cubicBezTo>
                    <a:pt x="2635" y="5057"/>
                    <a:pt x="2708" y="5033"/>
                    <a:pt x="2781" y="5033"/>
                  </a:cubicBezTo>
                  <a:cubicBezTo>
                    <a:pt x="2854" y="5033"/>
                    <a:pt x="2928" y="5057"/>
                    <a:pt x="2993" y="5106"/>
                  </a:cubicBezTo>
                  <a:lnTo>
                    <a:pt x="4911" y="6212"/>
                  </a:lnTo>
                  <a:cubicBezTo>
                    <a:pt x="4978" y="6249"/>
                    <a:pt x="5048" y="6265"/>
                    <a:pt x="5116" y="6265"/>
                  </a:cubicBezTo>
                  <a:cubicBezTo>
                    <a:pt x="5348" y="6265"/>
                    <a:pt x="5562" y="6072"/>
                    <a:pt x="5562" y="5821"/>
                  </a:cubicBezTo>
                  <a:lnTo>
                    <a:pt x="5562" y="1301"/>
                  </a:lnTo>
                  <a:cubicBezTo>
                    <a:pt x="5562" y="586"/>
                    <a:pt x="6115" y="0"/>
                    <a:pt x="68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6"/>
            <p:cNvSpPr/>
            <p:nvPr/>
          </p:nvSpPr>
          <p:spPr>
            <a:xfrm>
              <a:off x="6907894" y="2492995"/>
              <a:ext cx="990635" cy="420903"/>
            </a:xfrm>
            <a:custGeom>
              <a:avLst/>
              <a:gdLst/>
              <a:ahLst/>
              <a:cxnLst/>
              <a:rect l="l" t="t" r="r" b="b"/>
              <a:pathLst>
                <a:path w="41821" h="17769" extrusionOk="0">
                  <a:moveTo>
                    <a:pt x="1724" y="1"/>
                  </a:moveTo>
                  <a:lnTo>
                    <a:pt x="1" y="5334"/>
                  </a:lnTo>
                  <a:lnTo>
                    <a:pt x="37789" y="17626"/>
                  </a:lnTo>
                  <a:cubicBezTo>
                    <a:pt x="38077" y="17723"/>
                    <a:pt x="38371" y="17768"/>
                    <a:pt x="38660" y="17768"/>
                  </a:cubicBezTo>
                  <a:cubicBezTo>
                    <a:pt x="39837" y="17768"/>
                    <a:pt x="40942" y="17013"/>
                    <a:pt x="41333" y="15838"/>
                  </a:cubicBezTo>
                  <a:cubicBezTo>
                    <a:pt x="41821" y="14374"/>
                    <a:pt x="41008" y="12781"/>
                    <a:pt x="39545" y="12293"/>
                  </a:cubicBezTo>
                  <a:lnTo>
                    <a:pt x="1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6"/>
            <p:cNvSpPr/>
            <p:nvPr/>
          </p:nvSpPr>
          <p:spPr>
            <a:xfrm>
              <a:off x="7154417" y="2573109"/>
              <a:ext cx="127889" cy="154869"/>
            </a:xfrm>
            <a:custGeom>
              <a:avLst/>
              <a:gdLst/>
              <a:ahLst/>
              <a:cxnLst/>
              <a:rect l="l" t="t" r="r" b="b"/>
              <a:pathLst>
                <a:path w="5399" h="6538" extrusionOk="0">
                  <a:moveTo>
                    <a:pt x="1724" y="1"/>
                  </a:moveTo>
                  <a:lnTo>
                    <a:pt x="0" y="5334"/>
                  </a:lnTo>
                  <a:lnTo>
                    <a:pt x="3675" y="6537"/>
                  </a:lnTo>
                  <a:lnTo>
                    <a:pt x="5398" y="1204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6"/>
            <p:cNvSpPr/>
            <p:nvPr/>
          </p:nvSpPr>
          <p:spPr>
            <a:xfrm>
              <a:off x="7533404" y="2696360"/>
              <a:ext cx="127889" cy="154869"/>
            </a:xfrm>
            <a:custGeom>
              <a:avLst/>
              <a:gdLst/>
              <a:ahLst/>
              <a:cxnLst/>
              <a:rect l="l" t="t" r="r" b="b"/>
              <a:pathLst>
                <a:path w="5399" h="6538" extrusionOk="0">
                  <a:moveTo>
                    <a:pt x="1724" y="1"/>
                  </a:moveTo>
                  <a:lnTo>
                    <a:pt x="1" y="5334"/>
                  </a:lnTo>
                  <a:lnTo>
                    <a:pt x="3643" y="6537"/>
                  </a:lnTo>
                  <a:lnTo>
                    <a:pt x="5399" y="1204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6"/>
            <p:cNvSpPr/>
            <p:nvPr/>
          </p:nvSpPr>
          <p:spPr>
            <a:xfrm>
              <a:off x="7361617" y="2640905"/>
              <a:ext cx="92476" cy="143309"/>
            </a:xfrm>
            <a:custGeom>
              <a:avLst/>
              <a:gdLst/>
              <a:ahLst/>
              <a:cxnLst/>
              <a:rect l="l" t="t" r="r" b="b"/>
              <a:pathLst>
                <a:path w="3904" h="6050" extrusionOk="0">
                  <a:moveTo>
                    <a:pt x="1724" y="1"/>
                  </a:moveTo>
                  <a:lnTo>
                    <a:pt x="1" y="5334"/>
                  </a:lnTo>
                  <a:lnTo>
                    <a:pt x="2180" y="6049"/>
                  </a:lnTo>
                  <a:lnTo>
                    <a:pt x="3903" y="716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6"/>
            <p:cNvSpPr/>
            <p:nvPr/>
          </p:nvSpPr>
          <p:spPr>
            <a:xfrm>
              <a:off x="6186874" y="2009989"/>
              <a:ext cx="904365" cy="903607"/>
            </a:xfrm>
            <a:custGeom>
              <a:avLst/>
              <a:gdLst/>
              <a:ahLst/>
              <a:cxnLst/>
              <a:rect l="l" t="t" r="r" b="b"/>
              <a:pathLst>
                <a:path w="38179" h="38147" extrusionOk="0">
                  <a:moveTo>
                    <a:pt x="19089" y="1"/>
                  </a:moveTo>
                  <a:cubicBezTo>
                    <a:pt x="8553" y="1"/>
                    <a:pt x="0" y="8554"/>
                    <a:pt x="0" y="19090"/>
                  </a:cubicBezTo>
                  <a:cubicBezTo>
                    <a:pt x="0" y="29626"/>
                    <a:pt x="8553" y="38147"/>
                    <a:pt x="19089" y="38147"/>
                  </a:cubicBezTo>
                  <a:cubicBezTo>
                    <a:pt x="29626" y="38147"/>
                    <a:pt x="38178" y="29626"/>
                    <a:pt x="38178" y="19090"/>
                  </a:cubicBezTo>
                  <a:cubicBezTo>
                    <a:pt x="38178" y="8554"/>
                    <a:pt x="29626" y="1"/>
                    <a:pt x="19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6"/>
            <p:cNvSpPr/>
            <p:nvPr/>
          </p:nvSpPr>
          <p:spPr>
            <a:xfrm>
              <a:off x="6211509" y="2087142"/>
              <a:ext cx="855071" cy="750088"/>
            </a:xfrm>
            <a:custGeom>
              <a:avLst/>
              <a:gdLst/>
              <a:ahLst/>
              <a:cxnLst/>
              <a:rect l="l" t="t" r="r" b="b"/>
              <a:pathLst>
                <a:path w="36098" h="31666" extrusionOk="0">
                  <a:moveTo>
                    <a:pt x="18055" y="0"/>
                  </a:moveTo>
                  <a:cubicBezTo>
                    <a:pt x="12128" y="0"/>
                    <a:pt x="6446" y="3344"/>
                    <a:pt x="3741" y="9036"/>
                  </a:cubicBezTo>
                  <a:cubicBezTo>
                    <a:pt x="1" y="16939"/>
                    <a:pt x="3383" y="26402"/>
                    <a:pt x="11253" y="30142"/>
                  </a:cubicBezTo>
                  <a:cubicBezTo>
                    <a:pt x="13438" y="31176"/>
                    <a:pt x="15740" y="31665"/>
                    <a:pt x="18007" y="31665"/>
                  </a:cubicBezTo>
                  <a:cubicBezTo>
                    <a:pt x="23938" y="31665"/>
                    <a:pt x="29629" y="28314"/>
                    <a:pt x="32358" y="22597"/>
                  </a:cubicBezTo>
                  <a:cubicBezTo>
                    <a:pt x="36098" y="14695"/>
                    <a:pt x="32716" y="5264"/>
                    <a:pt x="24813" y="1524"/>
                  </a:cubicBezTo>
                  <a:cubicBezTo>
                    <a:pt x="22627" y="490"/>
                    <a:pt x="20323" y="0"/>
                    <a:pt x="180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6"/>
            <p:cNvSpPr/>
            <p:nvPr/>
          </p:nvSpPr>
          <p:spPr>
            <a:xfrm>
              <a:off x="5869133" y="2044225"/>
              <a:ext cx="241897" cy="241897"/>
            </a:xfrm>
            <a:custGeom>
              <a:avLst/>
              <a:gdLst/>
              <a:ahLst/>
              <a:cxnLst/>
              <a:rect l="l" t="t" r="r" b="b"/>
              <a:pathLst>
                <a:path w="10212" h="10212" extrusionOk="0">
                  <a:moveTo>
                    <a:pt x="5106" y="1"/>
                  </a:moveTo>
                  <a:cubicBezTo>
                    <a:pt x="5106" y="3383"/>
                    <a:pt x="3415" y="5106"/>
                    <a:pt x="0" y="5106"/>
                  </a:cubicBezTo>
                  <a:cubicBezTo>
                    <a:pt x="3415" y="5106"/>
                    <a:pt x="5106" y="6797"/>
                    <a:pt x="5106" y="10212"/>
                  </a:cubicBezTo>
                  <a:cubicBezTo>
                    <a:pt x="5106" y="6797"/>
                    <a:pt x="6829" y="5106"/>
                    <a:pt x="10211" y="5106"/>
                  </a:cubicBezTo>
                  <a:cubicBezTo>
                    <a:pt x="6829" y="5106"/>
                    <a:pt x="5106" y="3383"/>
                    <a:pt x="5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p116"/>
          <p:cNvSpPr txBox="1">
            <a:spLocks noGrp="1"/>
          </p:cNvSpPr>
          <p:nvPr>
            <p:ph type="title"/>
          </p:nvPr>
        </p:nvSpPr>
        <p:spPr>
          <a:xfrm>
            <a:off x="713250" y="406787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Казус</a:t>
            </a:r>
            <a:endParaRPr b="1" dirty="0"/>
          </a:p>
        </p:txBody>
      </p:sp>
      <p:sp>
        <p:nvSpPr>
          <p:cNvPr id="3215" name="Google Shape;3215;p116"/>
          <p:cNvSpPr txBox="1">
            <a:spLocks noGrp="1"/>
          </p:cNvSpPr>
          <p:nvPr>
            <p:ph type="subTitle" idx="1"/>
          </p:nvPr>
        </p:nvSpPr>
        <p:spPr>
          <a:xfrm>
            <a:off x="3568639" y="1249595"/>
            <a:ext cx="5230340" cy="20074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>
                <a:latin typeface="Century Gothic" panose="020B0502020202020204" pitchFamily="34" charset="0"/>
              </a:rPr>
              <a:t>Алексей </a:t>
            </a:r>
            <a:r>
              <a:rPr lang="ru-RU" dirty="0" err="1">
                <a:latin typeface="Century Gothic" panose="020B0502020202020204" pitchFamily="34" charset="0"/>
              </a:rPr>
              <a:t>Гланин</a:t>
            </a:r>
            <a:r>
              <a:rPr lang="ru-RU" dirty="0">
                <a:latin typeface="Century Gothic" panose="020B0502020202020204" pitchFamily="34" charset="0"/>
              </a:rPr>
              <a:t>, 15 лет, участвовал в совершении грабежей группой лиц. </a:t>
            </a:r>
          </a:p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dirty="0">
                <a:latin typeface="Century Gothic" panose="020B0502020202020204" pitchFamily="34" charset="0"/>
              </a:rPr>
              <a:t>Взрослые преступники были арестованы.</a:t>
            </a:r>
          </a:p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b="1" dirty="0">
                <a:latin typeface="Century Gothic" panose="020B0502020202020204" pitchFamily="34" charset="0"/>
              </a:rPr>
              <a:t>Какая мера пресечения в данном случае должна быть избрана? </a:t>
            </a:r>
          </a:p>
          <a:p>
            <a:pPr marL="1270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b="1" dirty="0">
                <a:latin typeface="Century Gothic" panose="020B0502020202020204" pitchFamily="34" charset="0"/>
              </a:rPr>
              <a:t>Каковы основания и особенности ее применения?</a:t>
            </a:r>
          </a:p>
        </p:txBody>
      </p:sp>
      <p:grpSp>
        <p:nvGrpSpPr>
          <p:cNvPr id="3216" name="Google Shape;3216;p116"/>
          <p:cNvGrpSpPr/>
          <p:nvPr/>
        </p:nvGrpSpPr>
        <p:grpSpPr>
          <a:xfrm flipH="1">
            <a:off x="372899" y="1666569"/>
            <a:ext cx="3325886" cy="3230026"/>
            <a:chOff x="5689233" y="1541647"/>
            <a:chExt cx="2659164" cy="2569083"/>
          </a:xfrm>
        </p:grpSpPr>
        <p:sp>
          <p:nvSpPr>
            <p:cNvPr id="3217" name="Google Shape;3217;p116"/>
            <p:cNvSpPr/>
            <p:nvPr/>
          </p:nvSpPr>
          <p:spPr>
            <a:xfrm>
              <a:off x="6646743" y="1541647"/>
              <a:ext cx="334349" cy="334325"/>
            </a:xfrm>
            <a:custGeom>
              <a:avLst/>
              <a:gdLst/>
              <a:ahLst/>
              <a:cxnLst/>
              <a:rect l="l" t="t" r="r" b="b"/>
              <a:pathLst>
                <a:path w="14115" h="14114" extrusionOk="0">
                  <a:moveTo>
                    <a:pt x="7057" y="0"/>
                  </a:moveTo>
                  <a:cubicBezTo>
                    <a:pt x="7057" y="4715"/>
                    <a:pt x="4716" y="7057"/>
                    <a:pt x="1" y="7057"/>
                  </a:cubicBezTo>
                  <a:cubicBezTo>
                    <a:pt x="4716" y="7057"/>
                    <a:pt x="7057" y="9431"/>
                    <a:pt x="7057" y="14114"/>
                  </a:cubicBezTo>
                  <a:cubicBezTo>
                    <a:pt x="7057" y="9431"/>
                    <a:pt x="9399" y="7057"/>
                    <a:pt x="14114" y="7057"/>
                  </a:cubicBezTo>
                  <a:cubicBezTo>
                    <a:pt x="9399" y="7057"/>
                    <a:pt x="7057" y="4715"/>
                    <a:pt x="7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6"/>
            <p:cNvSpPr/>
            <p:nvPr/>
          </p:nvSpPr>
          <p:spPr>
            <a:xfrm>
              <a:off x="7316183" y="1877500"/>
              <a:ext cx="241897" cy="241897"/>
            </a:xfrm>
            <a:custGeom>
              <a:avLst/>
              <a:gdLst/>
              <a:ahLst/>
              <a:cxnLst/>
              <a:rect l="l" t="t" r="r" b="b"/>
              <a:pathLst>
                <a:path w="10212" h="10212" extrusionOk="0">
                  <a:moveTo>
                    <a:pt x="5106" y="1"/>
                  </a:moveTo>
                  <a:cubicBezTo>
                    <a:pt x="5106" y="3383"/>
                    <a:pt x="3415" y="5106"/>
                    <a:pt x="0" y="5106"/>
                  </a:cubicBezTo>
                  <a:cubicBezTo>
                    <a:pt x="3415" y="5106"/>
                    <a:pt x="5106" y="6797"/>
                    <a:pt x="5106" y="10212"/>
                  </a:cubicBezTo>
                  <a:cubicBezTo>
                    <a:pt x="5106" y="6797"/>
                    <a:pt x="6829" y="5106"/>
                    <a:pt x="10211" y="5106"/>
                  </a:cubicBezTo>
                  <a:cubicBezTo>
                    <a:pt x="6829" y="5106"/>
                    <a:pt x="5106" y="3383"/>
                    <a:pt x="5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6"/>
            <p:cNvSpPr/>
            <p:nvPr/>
          </p:nvSpPr>
          <p:spPr>
            <a:xfrm>
              <a:off x="6720710" y="3711666"/>
              <a:ext cx="1619988" cy="399063"/>
            </a:xfrm>
            <a:custGeom>
              <a:avLst/>
              <a:gdLst/>
              <a:ahLst/>
              <a:cxnLst/>
              <a:rect l="l" t="t" r="r" b="b"/>
              <a:pathLst>
                <a:path w="68390" h="16847" extrusionOk="0">
                  <a:moveTo>
                    <a:pt x="0" y="1"/>
                  </a:moveTo>
                  <a:lnTo>
                    <a:pt x="0" y="16846"/>
                  </a:lnTo>
                  <a:lnTo>
                    <a:pt x="67121" y="16846"/>
                  </a:lnTo>
                  <a:cubicBezTo>
                    <a:pt x="67836" y="16846"/>
                    <a:pt x="68389" y="16261"/>
                    <a:pt x="68389" y="15578"/>
                  </a:cubicBezTo>
                  <a:lnTo>
                    <a:pt x="68389" y="1269"/>
                  </a:lnTo>
                  <a:cubicBezTo>
                    <a:pt x="68389" y="586"/>
                    <a:pt x="67836" y="1"/>
                    <a:pt x="67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6"/>
            <p:cNvSpPr/>
            <p:nvPr/>
          </p:nvSpPr>
          <p:spPr>
            <a:xfrm>
              <a:off x="6907894" y="3711666"/>
              <a:ext cx="73218" cy="399063"/>
            </a:xfrm>
            <a:custGeom>
              <a:avLst/>
              <a:gdLst/>
              <a:ahLst/>
              <a:cxnLst/>
              <a:rect l="l" t="t" r="r" b="b"/>
              <a:pathLst>
                <a:path w="3091" h="16847" extrusionOk="0">
                  <a:moveTo>
                    <a:pt x="1" y="1"/>
                  </a:moveTo>
                  <a:lnTo>
                    <a:pt x="1" y="16846"/>
                  </a:lnTo>
                  <a:lnTo>
                    <a:pt x="3090" y="16846"/>
                  </a:lnTo>
                  <a:lnTo>
                    <a:pt x="30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6"/>
            <p:cNvSpPr/>
            <p:nvPr/>
          </p:nvSpPr>
          <p:spPr>
            <a:xfrm>
              <a:off x="7129757" y="3831080"/>
              <a:ext cx="839651" cy="160246"/>
            </a:xfrm>
            <a:custGeom>
              <a:avLst/>
              <a:gdLst/>
              <a:ahLst/>
              <a:cxnLst/>
              <a:rect l="l" t="t" r="r" b="b"/>
              <a:pathLst>
                <a:path w="35447" h="6765" extrusionOk="0">
                  <a:moveTo>
                    <a:pt x="846" y="0"/>
                  </a:moveTo>
                  <a:cubicBezTo>
                    <a:pt x="358" y="0"/>
                    <a:pt x="0" y="358"/>
                    <a:pt x="0" y="846"/>
                  </a:cubicBezTo>
                  <a:lnTo>
                    <a:pt x="0" y="5919"/>
                  </a:lnTo>
                  <a:cubicBezTo>
                    <a:pt x="0" y="6374"/>
                    <a:pt x="358" y="6764"/>
                    <a:pt x="846" y="6764"/>
                  </a:cubicBezTo>
                  <a:lnTo>
                    <a:pt x="34601" y="6764"/>
                  </a:lnTo>
                  <a:cubicBezTo>
                    <a:pt x="35057" y="6764"/>
                    <a:pt x="35447" y="6374"/>
                    <a:pt x="35447" y="5919"/>
                  </a:cubicBezTo>
                  <a:lnTo>
                    <a:pt x="35447" y="846"/>
                  </a:lnTo>
                  <a:cubicBezTo>
                    <a:pt x="35447" y="358"/>
                    <a:pt x="35057" y="0"/>
                    <a:pt x="346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6"/>
            <p:cNvSpPr/>
            <p:nvPr/>
          </p:nvSpPr>
          <p:spPr>
            <a:xfrm>
              <a:off x="5903398" y="3711666"/>
              <a:ext cx="855048" cy="399063"/>
            </a:xfrm>
            <a:custGeom>
              <a:avLst/>
              <a:gdLst/>
              <a:ahLst/>
              <a:cxnLst/>
              <a:rect l="l" t="t" r="r" b="b"/>
              <a:pathLst>
                <a:path w="36097" h="16847" extrusionOk="0">
                  <a:moveTo>
                    <a:pt x="0" y="1"/>
                  </a:moveTo>
                  <a:lnTo>
                    <a:pt x="0" y="1464"/>
                  </a:lnTo>
                  <a:lnTo>
                    <a:pt x="423" y="1464"/>
                  </a:lnTo>
                  <a:cubicBezTo>
                    <a:pt x="423" y="1464"/>
                    <a:pt x="3577" y="8423"/>
                    <a:pt x="423" y="15383"/>
                  </a:cubicBezTo>
                  <a:lnTo>
                    <a:pt x="0" y="15383"/>
                  </a:lnTo>
                  <a:lnTo>
                    <a:pt x="0" y="16846"/>
                  </a:lnTo>
                  <a:lnTo>
                    <a:pt x="34829" y="16846"/>
                  </a:lnTo>
                  <a:cubicBezTo>
                    <a:pt x="35512" y="16846"/>
                    <a:pt x="36097" y="16261"/>
                    <a:pt x="36097" y="15578"/>
                  </a:cubicBezTo>
                  <a:lnTo>
                    <a:pt x="36097" y="1269"/>
                  </a:lnTo>
                  <a:cubicBezTo>
                    <a:pt x="36097" y="554"/>
                    <a:pt x="35512" y="1"/>
                    <a:pt x="34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6"/>
            <p:cNvSpPr/>
            <p:nvPr/>
          </p:nvSpPr>
          <p:spPr>
            <a:xfrm>
              <a:off x="5913394" y="3746346"/>
              <a:ext cx="807317" cy="329706"/>
            </a:xfrm>
            <a:custGeom>
              <a:avLst/>
              <a:gdLst/>
              <a:ahLst/>
              <a:cxnLst/>
              <a:rect l="l" t="t" r="r" b="b"/>
              <a:pathLst>
                <a:path w="34082" h="13919" extrusionOk="0">
                  <a:moveTo>
                    <a:pt x="1" y="0"/>
                  </a:moveTo>
                  <a:cubicBezTo>
                    <a:pt x="1" y="0"/>
                    <a:pt x="3155" y="6959"/>
                    <a:pt x="1" y="13919"/>
                  </a:cubicBezTo>
                  <a:lnTo>
                    <a:pt x="33659" y="13919"/>
                  </a:lnTo>
                  <a:cubicBezTo>
                    <a:pt x="33886" y="13919"/>
                    <a:pt x="34081" y="13724"/>
                    <a:pt x="34081" y="13496"/>
                  </a:cubicBezTo>
                  <a:lnTo>
                    <a:pt x="34081" y="423"/>
                  </a:lnTo>
                  <a:cubicBezTo>
                    <a:pt x="34081" y="195"/>
                    <a:pt x="33886" y="0"/>
                    <a:pt x="33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6"/>
            <p:cNvSpPr/>
            <p:nvPr/>
          </p:nvSpPr>
          <p:spPr>
            <a:xfrm>
              <a:off x="6506545" y="3312636"/>
              <a:ext cx="1619988" cy="399040"/>
            </a:xfrm>
            <a:custGeom>
              <a:avLst/>
              <a:gdLst/>
              <a:ahLst/>
              <a:cxnLst/>
              <a:rect l="l" t="t" r="r" b="b"/>
              <a:pathLst>
                <a:path w="68390" h="16846" extrusionOk="0">
                  <a:moveTo>
                    <a:pt x="1" y="1"/>
                  </a:moveTo>
                  <a:lnTo>
                    <a:pt x="1" y="16846"/>
                  </a:lnTo>
                  <a:lnTo>
                    <a:pt x="67122" y="16846"/>
                  </a:lnTo>
                  <a:cubicBezTo>
                    <a:pt x="67804" y="16846"/>
                    <a:pt x="68390" y="16293"/>
                    <a:pt x="68390" y="15578"/>
                  </a:cubicBezTo>
                  <a:lnTo>
                    <a:pt x="68390" y="1269"/>
                  </a:lnTo>
                  <a:cubicBezTo>
                    <a:pt x="68390" y="586"/>
                    <a:pt x="67804" y="1"/>
                    <a:pt x="67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6"/>
            <p:cNvSpPr/>
            <p:nvPr/>
          </p:nvSpPr>
          <p:spPr>
            <a:xfrm>
              <a:off x="6693753" y="3312636"/>
              <a:ext cx="72436" cy="399040"/>
            </a:xfrm>
            <a:custGeom>
              <a:avLst/>
              <a:gdLst/>
              <a:ahLst/>
              <a:cxnLst/>
              <a:rect l="l" t="t" r="r" b="b"/>
              <a:pathLst>
                <a:path w="3058" h="16846" extrusionOk="0">
                  <a:moveTo>
                    <a:pt x="0" y="1"/>
                  </a:moveTo>
                  <a:lnTo>
                    <a:pt x="0" y="16846"/>
                  </a:lnTo>
                  <a:lnTo>
                    <a:pt x="3057" y="16846"/>
                  </a:lnTo>
                  <a:lnTo>
                    <a:pt x="30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6"/>
            <p:cNvSpPr/>
            <p:nvPr/>
          </p:nvSpPr>
          <p:spPr>
            <a:xfrm>
              <a:off x="7903934" y="3312636"/>
              <a:ext cx="73194" cy="399040"/>
            </a:xfrm>
            <a:custGeom>
              <a:avLst/>
              <a:gdLst/>
              <a:ahLst/>
              <a:cxnLst/>
              <a:rect l="l" t="t" r="r" b="b"/>
              <a:pathLst>
                <a:path w="3090" h="16846" extrusionOk="0">
                  <a:moveTo>
                    <a:pt x="1" y="1"/>
                  </a:moveTo>
                  <a:lnTo>
                    <a:pt x="1" y="16846"/>
                  </a:lnTo>
                  <a:lnTo>
                    <a:pt x="3090" y="16846"/>
                  </a:lnTo>
                  <a:lnTo>
                    <a:pt x="30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6"/>
            <p:cNvSpPr/>
            <p:nvPr/>
          </p:nvSpPr>
          <p:spPr>
            <a:xfrm>
              <a:off x="6915593" y="3432049"/>
              <a:ext cx="839674" cy="160246"/>
            </a:xfrm>
            <a:custGeom>
              <a:avLst/>
              <a:gdLst/>
              <a:ahLst/>
              <a:cxnLst/>
              <a:rect l="l" t="t" r="r" b="b"/>
              <a:pathLst>
                <a:path w="35448" h="6765" extrusionOk="0">
                  <a:moveTo>
                    <a:pt x="846" y="0"/>
                  </a:moveTo>
                  <a:cubicBezTo>
                    <a:pt x="359" y="0"/>
                    <a:pt x="1" y="390"/>
                    <a:pt x="1" y="846"/>
                  </a:cubicBezTo>
                  <a:lnTo>
                    <a:pt x="1" y="5919"/>
                  </a:lnTo>
                  <a:cubicBezTo>
                    <a:pt x="1" y="6407"/>
                    <a:pt x="359" y="6764"/>
                    <a:pt x="846" y="6764"/>
                  </a:cubicBezTo>
                  <a:lnTo>
                    <a:pt x="34602" y="6764"/>
                  </a:lnTo>
                  <a:cubicBezTo>
                    <a:pt x="35057" y="6764"/>
                    <a:pt x="35447" y="6407"/>
                    <a:pt x="35447" y="5919"/>
                  </a:cubicBezTo>
                  <a:lnTo>
                    <a:pt x="35447" y="846"/>
                  </a:lnTo>
                  <a:cubicBezTo>
                    <a:pt x="35447" y="390"/>
                    <a:pt x="35057" y="0"/>
                    <a:pt x="34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6"/>
            <p:cNvSpPr/>
            <p:nvPr/>
          </p:nvSpPr>
          <p:spPr>
            <a:xfrm>
              <a:off x="5689233" y="3312636"/>
              <a:ext cx="855071" cy="399040"/>
            </a:xfrm>
            <a:custGeom>
              <a:avLst/>
              <a:gdLst/>
              <a:ahLst/>
              <a:cxnLst/>
              <a:rect l="l" t="t" r="r" b="b"/>
              <a:pathLst>
                <a:path w="36098" h="16846" extrusionOk="0">
                  <a:moveTo>
                    <a:pt x="1" y="1"/>
                  </a:moveTo>
                  <a:lnTo>
                    <a:pt x="1" y="1464"/>
                  </a:lnTo>
                  <a:lnTo>
                    <a:pt x="423" y="1464"/>
                  </a:lnTo>
                  <a:cubicBezTo>
                    <a:pt x="423" y="1464"/>
                    <a:pt x="3578" y="8423"/>
                    <a:pt x="423" y="15382"/>
                  </a:cubicBezTo>
                  <a:lnTo>
                    <a:pt x="1" y="15382"/>
                  </a:lnTo>
                  <a:lnTo>
                    <a:pt x="1" y="16846"/>
                  </a:lnTo>
                  <a:lnTo>
                    <a:pt x="34829" y="16846"/>
                  </a:lnTo>
                  <a:cubicBezTo>
                    <a:pt x="35512" y="16846"/>
                    <a:pt x="36097" y="16293"/>
                    <a:pt x="36097" y="15578"/>
                  </a:cubicBezTo>
                  <a:lnTo>
                    <a:pt x="36097" y="1269"/>
                  </a:lnTo>
                  <a:cubicBezTo>
                    <a:pt x="36097" y="586"/>
                    <a:pt x="35512" y="1"/>
                    <a:pt x="34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6"/>
            <p:cNvSpPr/>
            <p:nvPr/>
          </p:nvSpPr>
          <p:spPr>
            <a:xfrm>
              <a:off x="5699253" y="3347316"/>
              <a:ext cx="807294" cy="329706"/>
            </a:xfrm>
            <a:custGeom>
              <a:avLst/>
              <a:gdLst/>
              <a:ahLst/>
              <a:cxnLst/>
              <a:rect l="l" t="t" r="r" b="b"/>
              <a:pathLst>
                <a:path w="34081" h="13919" extrusionOk="0">
                  <a:moveTo>
                    <a:pt x="0" y="0"/>
                  </a:moveTo>
                  <a:cubicBezTo>
                    <a:pt x="0" y="0"/>
                    <a:pt x="3155" y="6959"/>
                    <a:pt x="0" y="13918"/>
                  </a:cubicBezTo>
                  <a:lnTo>
                    <a:pt x="33658" y="13918"/>
                  </a:lnTo>
                  <a:cubicBezTo>
                    <a:pt x="33886" y="13918"/>
                    <a:pt x="34081" y="13723"/>
                    <a:pt x="34081" y="13496"/>
                  </a:cubicBezTo>
                  <a:lnTo>
                    <a:pt x="34081" y="423"/>
                  </a:lnTo>
                  <a:cubicBezTo>
                    <a:pt x="34081" y="195"/>
                    <a:pt x="33886" y="0"/>
                    <a:pt x="33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6"/>
            <p:cNvSpPr/>
            <p:nvPr/>
          </p:nvSpPr>
          <p:spPr>
            <a:xfrm>
              <a:off x="6273427" y="2959385"/>
              <a:ext cx="90361" cy="82529"/>
            </a:xfrm>
            <a:custGeom>
              <a:avLst/>
              <a:gdLst/>
              <a:ahLst/>
              <a:cxnLst/>
              <a:rect l="l" t="t" r="r" b="b"/>
              <a:pathLst>
                <a:path w="6830" h="6238" extrusionOk="0">
                  <a:moveTo>
                    <a:pt x="1268" y="0"/>
                  </a:moveTo>
                  <a:cubicBezTo>
                    <a:pt x="553" y="0"/>
                    <a:pt x="0" y="553"/>
                    <a:pt x="0" y="1269"/>
                  </a:cubicBezTo>
                  <a:lnTo>
                    <a:pt x="0" y="5821"/>
                  </a:lnTo>
                  <a:cubicBezTo>
                    <a:pt x="0" y="6066"/>
                    <a:pt x="203" y="6238"/>
                    <a:pt x="415" y="6238"/>
                  </a:cubicBezTo>
                  <a:cubicBezTo>
                    <a:pt x="484" y="6238"/>
                    <a:pt x="554" y="6219"/>
                    <a:pt x="618" y="6179"/>
                  </a:cubicBezTo>
                  <a:lnTo>
                    <a:pt x="2569" y="5074"/>
                  </a:lnTo>
                  <a:cubicBezTo>
                    <a:pt x="2634" y="5041"/>
                    <a:pt x="2707" y="5025"/>
                    <a:pt x="2781" y="5025"/>
                  </a:cubicBezTo>
                  <a:cubicBezTo>
                    <a:pt x="2854" y="5025"/>
                    <a:pt x="2927" y="5041"/>
                    <a:pt x="2992" y="5074"/>
                  </a:cubicBezTo>
                  <a:lnTo>
                    <a:pt x="4911" y="6179"/>
                  </a:lnTo>
                  <a:cubicBezTo>
                    <a:pt x="4983" y="6219"/>
                    <a:pt x="5059" y="6238"/>
                    <a:pt x="5133" y="6238"/>
                  </a:cubicBezTo>
                  <a:cubicBezTo>
                    <a:pt x="5358" y="6238"/>
                    <a:pt x="5561" y="6066"/>
                    <a:pt x="5561" y="5821"/>
                  </a:cubicBezTo>
                  <a:lnTo>
                    <a:pt x="5561" y="1269"/>
                  </a:lnTo>
                  <a:cubicBezTo>
                    <a:pt x="5561" y="553"/>
                    <a:pt x="6146" y="0"/>
                    <a:pt x="6829" y="0"/>
                  </a:cubicBezTo>
                  <a:close/>
                </a:path>
              </a:pathLst>
            </a:custGeom>
            <a:solidFill>
              <a:srgbClr val="2F3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6"/>
            <p:cNvSpPr/>
            <p:nvPr/>
          </p:nvSpPr>
          <p:spPr>
            <a:xfrm>
              <a:off x="6273427" y="2959385"/>
              <a:ext cx="90361" cy="82529"/>
            </a:xfrm>
            <a:custGeom>
              <a:avLst/>
              <a:gdLst/>
              <a:ahLst/>
              <a:cxnLst/>
              <a:rect l="l" t="t" r="r" b="b"/>
              <a:pathLst>
                <a:path w="6830" h="6238" extrusionOk="0">
                  <a:moveTo>
                    <a:pt x="2472" y="0"/>
                  </a:moveTo>
                  <a:cubicBezTo>
                    <a:pt x="3057" y="748"/>
                    <a:pt x="3350" y="1724"/>
                    <a:pt x="3122" y="2635"/>
                  </a:cubicBezTo>
                  <a:cubicBezTo>
                    <a:pt x="2862" y="3578"/>
                    <a:pt x="2081" y="4293"/>
                    <a:pt x="1171" y="4683"/>
                  </a:cubicBezTo>
                  <a:cubicBezTo>
                    <a:pt x="813" y="4846"/>
                    <a:pt x="390" y="4976"/>
                    <a:pt x="0" y="5041"/>
                  </a:cubicBezTo>
                  <a:lnTo>
                    <a:pt x="0" y="5821"/>
                  </a:lnTo>
                  <a:cubicBezTo>
                    <a:pt x="0" y="6066"/>
                    <a:pt x="203" y="6238"/>
                    <a:pt x="415" y="6238"/>
                  </a:cubicBezTo>
                  <a:cubicBezTo>
                    <a:pt x="484" y="6238"/>
                    <a:pt x="554" y="6219"/>
                    <a:pt x="618" y="6179"/>
                  </a:cubicBezTo>
                  <a:lnTo>
                    <a:pt x="2569" y="5074"/>
                  </a:lnTo>
                  <a:cubicBezTo>
                    <a:pt x="2634" y="5041"/>
                    <a:pt x="2707" y="5025"/>
                    <a:pt x="2781" y="5025"/>
                  </a:cubicBezTo>
                  <a:cubicBezTo>
                    <a:pt x="2854" y="5025"/>
                    <a:pt x="2927" y="5041"/>
                    <a:pt x="2992" y="5074"/>
                  </a:cubicBezTo>
                  <a:lnTo>
                    <a:pt x="4911" y="6179"/>
                  </a:lnTo>
                  <a:cubicBezTo>
                    <a:pt x="4983" y="6219"/>
                    <a:pt x="5059" y="6238"/>
                    <a:pt x="5133" y="6238"/>
                  </a:cubicBezTo>
                  <a:cubicBezTo>
                    <a:pt x="5358" y="6238"/>
                    <a:pt x="5561" y="6066"/>
                    <a:pt x="5561" y="5821"/>
                  </a:cubicBezTo>
                  <a:lnTo>
                    <a:pt x="5561" y="1269"/>
                  </a:lnTo>
                  <a:cubicBezTo>
                    <a:pt x="5561" y="586"/>
                    <a:pt x="6146" y="0"/>
                    <a:pt x="6829" y="0"/>
                  </a:cubicBezTo>
                  <a:close/>
                </a:path>
              </a:pathLst>
            </a:custGeom>
            <a:solidFill>
              <a:srgbClr val="222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6"/>
            <p:cNvSpPr/>
            <p:nvPr/>
          </p:nvSpPr>
          <p:spPr>
            <a:xfrm>
              <a:off x="6728409" y="2914387"/>
              <a:ext cx="1619988" cy="399040"/>
            </a:xfrm>
            <a:custGeom>
              <a:avLst/>
              <a:gdLst/>
              <a:ahLst/>
              <a:cxnLst/>
              <a:rect l="l" t="t" r="r" b="b"/>
              <a:pathLst>
                <a:path w="68390" h="16846" extrusionOk="0">
                  <a:moveTo>
                    <a:pt x="1" y="0"/>
                  </a:moveTo>
                  <a:lnTo>
                    <a:pt x="1" y="16845"/>
                  </a:lnTo>
                  <a:lnTo>
                    <a:pt x="67121" y="16845"/>
                  </a:lnTo>
                  <a:cubicBezTo>
                    <a:pt x="67804" y="16845"/>
                    <a:pt x="68389" y="16260"/>
                    <a:pt x="68389" y="15577"/>
                  </a:cubicBezTo>
                  <a:lnTo>
                    <a:pt x="68389" y="1268"/>
                  </a:lnTo>
                  <a:cubicBezTo>
                    <a:pt x="68389" y="553"/>
                    <a:pt x="67804" y="0"/>
                    <a:pt x="67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6"/>
            <p:cNvSpPr/>
            <p:nvPr/>
          </p:nvSpPr>
          <p:spPr>
            <a:xfrm>
              <a:off x="6915593" y="2914387"/>
              <a:ext cx="73218" cy="398258"/>
            </a:xfrm>
            <a:custGeom>
              <a:avLst/>
              <a:gdLst/>
              <a:ahLst/>
              <a:cxnLst/>
              <a:rect l="l" t="t" r="r" b="b"/>
              <a:pathLst>
                <a:path w="3091" h="16813" extrusionOk="0">
                  <a:moveTo>
                    <a:pt x="1" y="0"/>
                  </a:moveTo>
                  <a:lnTo>
                    <a:pt x="1" y="16813"/>
                  </a:lnTo>
                  <a:lnTo>
                    <a:pt x="3090" y="16813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6"/>
            <p:cNvSpPr/>
            <p:nvPr/>
          </p:nvSpPr>
          <p:spPr>
            <a:xfrm>
              <a:off x="7137456" y="3033777"/>
              <a:ext cx="839651" cy="160246"/>
            </a:xfrm>
            <a:custGeom>
              <a:avLst/>
              <a:gdLst/>
              <a:ahLst/>
              <a:cxnLst/>
              <a:rect l="l" t="t" r="r" b="b"/>
              <a:pathLst>
                <a:path w="35447" h="6765" extrusionOk="0">
                  <a:moveTo>
                    <a:pt x="814" y="1"/>
                  </a:moveTo>
                  <a:cubicBezTo>
                    <a:pt x="358" y="1"/>
                    <a:pt x="1" y="358"/>
                    <a:pt x="1" y="846"/>
                  </a:cubicBezTo>
                  <a:lnTo>
                    <a:pt x="1" y="5919"/>
                  </a:lnTo>
                  <a:cubicBezTo>
                    <a:pt x="1" y="6374"/>
                    <a:pt x="358" y="6765"/>
                    <a:pt x="814" y="6765"/>
                  </a:cubicBezTo>
                  <a:lnTo>
                    <a:pt x="34601" y="6765"/>
                  </a:lnTo>
                  <a:cubicBezTo>
                    <a:pt x="35057" y="6765"/>
                    <a:pt x="35447" y="6374"/>
                    <a:pt x="35447" y="5919"/>
                  </a:cubicBezTo>
                  <a:lnTo>
                    <a:pt x="35447" y="846"/>
                  </a:lnTo>
                  <a:cubicBezTo>
                    <a:pt x="35447" y="358"/>
                    <a:pt x="35057" y="1"/>
                    <a:pt x="34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6"/>
            <p:cNvSpPr/>
            <p:nvPr/>
          </p:nvSpPr>
          <p:spPr>
            <a:xfrm>
              <a:off x="5910314" y="2914387"/>
              <a:ext cx="855853" cy="399040"/>
            </a:xfrm>
            <a:custGeom>
              <a:avLst/>
              <a:gdLst/>
              <a:ahLst/>
              <a:cxnLst/>
              <a:rect l="l" t="t" r="r" b="b"/>
              <a:pathLst>
                <a:path w="36131" h="16846" extrusionOk="0">
                  <a:moveTo>
                    <a:pt x="1" y="0"/>
                  </a:moveTo>
                  <a:lnTo>
                    <a:pt x="1" y="1463"/>
                  </a:lnTo>
                  <a:lnTo>
                    <a:pt x="424" y="1463"/>
                  </a:lnTo>
                  <a:cubicBezTo>
                    <a:pt x="424" y="1463"/>
                    <a:pt x="3610" y="8423"/>
                    <a:pt x="424" y="15382"/>
                  </a:cubicBezTo>
                  <a:lnTo>
                    <a:pt x="1" y="15382"/>
                  </a:lnTo>
                  <a:lnTo>
                    <a:pt x="1" y="16845"/>
                  </a:lnTo>
                  <a:lnTo>
                    <a:pt x="34862" y="16845"/>
                  </a:lnTo>
                  <a:cubicBezTo>
                    <a:pt x="35545" y="16845"/>
                    <a:pt x="36130" y="16260"/>
                    <a:pt x="36130" y="15544"/>
                  </a:cubicBezTo>
                  <a:lnTo>
                    <a:pt x="36130" y="1268"/>
                  </a:lnTo>
                  <a:cubicBezTo>
                    <a:pt x="36130" y="553"/>
                    <a:pt x="35545" y="0"/>
                    <a:pt x="34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6"/>
            <p:cNvSpPr/>
            <p:nvPr/>
          </p:nvSpPr>
          <p:spPr>
            <a:xfrm>
              <a:off x="5921116" y="2949043"/>
              <a:ext cx="807294" cy="329706"/>
            </a:xfrm>
            <a:custGeom>
              <a:avLst/>
              <a:gdLst/>
              <a:ahLst/>
              <a:cxnLst/>
              <a:rect l="l" t="t" r="r" b="b"/>
              <a:pathLst>
                <a:path w="34081" h="13919" extrusionOk="0">
                  <a:moveTo>
                    <a:pt x="0" y="0"/>
                  </a:moveTo>
                  <a:cubicBezTo>
                    <a:pt x="0" y="0"/>
                    <a:pt x="3154" y="6960"/>
                    <a:pt x="0" y="13919"/>
                  </a:cubicBezTo>
                  <a:lnTo>
                    <a:pt x="33658" y="13919"/>
                  </a:lnTo>
                  <a:cubicBezTo>
                    <a:pt x="33886" y="13919"/>
                    <a:pt x="34081" y="13724"/>
                    <a:pt x="34081" y="13496"/>
                  </a:cubicBezTo>
                  <a:lnTo>
                    <a:pt x="34081" y="423"/>
                  </a:lnTo>
                  <a:cubicBezTo>
                    <a:pt x="34081" y="196"/>
                    <a:pt x="33886" y="0"/>
                    <a:pt x="33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6"/>
            <p:cNvSpPr/>
            <p:nvPr/>
          </p:nvSpPr>
          <p:spPr>
            <a:xfrm>
              <a:off x="6189818" y="3002200"/>
              <a:ext cx="161786" cy="148426"/>
            </a:xfrm>
            <a:custGeom>
              <a:avLst/>
              <a:gdLst/>
              <a:ahLst/>
              <a:cxnLst/>
              <a:rect l="l" t="t" r="r" b="b"/>
              <a:pathLst>
                <a:path w="6830" h="6266" extrusionOk="0">
                  <a:moveTo>
                    <a:pt x="1269" y="0"/>
                  </a:moveTo>
                  <a:cubicBezTo>
                    <a:pt x="554" y="0"/>
                    <a:pt x="1" y="586"/>
                    <a:pt x="1" y="1301"/>
                  </a:cubicBezTo>
                  <a:lnTo>
                    <a:pt x="1" y="5821"/>
                  </a:lnTo>
                  <a:cubicBezTo>
                    <a:pt x="1" y="6072"/>
                    <a:pt x="195" y="6265"/>
                    <a:pt x="418" y="6265"/>
                  </a:cubicBezTo>
                  <a:cubicBezTo>
                    <a:pt x="484" y="6265"/>
                    <a:pt x="552" y="6249"/>
                    <a:pt x="619" y="6212"/>
                  </a:cubicBezTo>
                  <a:lnTo>
                    <a:pt x="2570" y="5106"/>
                  </a:lnTo>
                  <a:cubicBezTo>
                    <a:pt x="2635" y="5057"/>
                    <a:pt x="2708" y="5033"/>
                    <a:pt x="2781" y="5033"/>
                  </a:cubicBezTo>
                  <a:cubicBezTo>
                    <a:pt x="2854" y="5033"/>
                    <a:pt x="2928" y="5057"/>
                    <a:pt x="2993" y="5106"/>
                  </a:cubicBezTo>
                  <a:lnTo>
                    <a:pt x="4911" y="6212"/>
                  </a:lnTo>
                  <a:cubicBezTo>
                    <a:pt x="4978" y="6249"/>
                    <a:pt x="5048" y="6265"/>
                    <a:pt x="5116" y="6265"/>
                  </a:cubicBezTo>
                  <a:cubicBezTo>
                    <a:pt x="5348" y="6265"/>
                    <a:pt x="5562" y="6072"/>
                    <a:pt x="5562" y="5821"/>
                  </a:cubicBezTo>
                  <a:lnTo>
                    <a:pt x="5562" y="1301"/>
                  </a:lnTo>
                  <a:cubicBezTo>
                    <a:pt x="5562" y="586"/>
                    <a:pt x="6115" y="0"/>
                    <a:pt x="68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6"/>
            <p:cNvSpPr/>
            <p:nvPr/>
          </p:nvSpPr>
          <p:spPr>
            <a:xfrm>
              <a:off x="6907894" y="2492995"/>
              <a:ext cx="990635" cy="420903"/>
            </a:xfrm>
            <a:custGeom>
              <a:avLst/>
              <a:gdLst/>
              <a:ahLst/>
              <a:cxnLst/>
              <a:rect l="l" t="t" r="r" b="b"/>
              <a:pathLst>
                <a:path w="41821" h="17769" extrusionOk="0">
                  <a:moveTo>
                    <a:pt x="1724" y="1"/>
                  </a:moveTo>
                  <a:lnTo>
                    <a:pt x="1" y="5334"/>
                  </a:lnTo>
                  <a:lnTo>
                    <a:pt x="37789" y="17626"/>
                  </a:lnTo>
                  <a:cubicBezTo>
                    <a:pt x="38077" y="17723"/>
                    <a:pt x="38371" y="17768"/>
                    <a:pt x="38660" y="17768"/>
                  </a:cubicBezTo>
                  <a:cubicBezTo>
                    <a:pt x="39837" y="17768"/>
                    <a:pt x="40942" y="17013"/>
                    <a:pt x="41333" y="15838"/>
                  </a:cubicBezTo>
                  <a:cubicBezTo>
                    <a:pt x="41821" y="14374"/>
                    <a:pt x="41008" y="12781"/>
                    <a:pt x="39545" y="12293"/>
                  </a:cubicBezTo>
                  <a:lnTo>
                    <a:pt x="1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6"/>
            <p:cNvSpPr/>
            <p:nvPr/>
          </p:nvSpPr>
          <p:spPr>
            <a:xfrm>
              <a:off x="7154417" y="2573109"/>
              <a:ext cx="127889" cy="154869"/>
            </a:xfrm>
            <a:custGeom>
              <a:avLst/>
              <a:gdLst/>
              <a:ahLst/>
              <a:cxnLst/>
              <a:rect l="l" t="t" r="r" b="b"/>
              <a:pathLst>
                <a:path w="5399" h="6538" extrusionOk="0">
                  <a:moveTo>
                    <a:pt x="1724" y="1"/>
                  </a:moveTo>
                  <a:lnTo>
                    <a:pt x="0" y="5334"/>
                  </a:lnTo>
                  <a:lnTo>
                    <a:pt x="3675" y="6537"/>
                  </a:lnTo>
                  <a:lnTo>
                    <a:pt x="5398" y="1204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6"/>
            <p:cNvSpPr/>
            <p:nvPr/>
          </p:nvSpPr>
          <p:spPr>
            <a:xfrm>
              <a:off x="7533404" y="2696360"/>
              <a:ext cx="127889" cy="154869"/>
            </a:xfrm>
            <a:custGeom>
              <a:avLst/>
              <a:gdLst/>
              <a:ahLst/>
              <a:cxnLst/>
              <a:rect l="l" t="t" r="r" b="b"/>
              <a:pathLst>
                <a:path w="5399" h="6538" extrusionOk="0">
                  <a:moveTo>
                    <a:pt x="1724" y="1"/>
                  </a:moveTo>
                  <a:lnTo>
                    <a:pt x="1" y="5334"/>
                  </a:lnTo>
                  <a:lnTo>
                    <a:pt x="3643" y="6537"/>
                  </a:lnTo>
                  <a:lnTo>
                    <a:pt x="5399" y="1204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6"/>
            <p:cNvSpPr/>
            <p:nvPr/>
          </p:nvSpPr>
          <p:spPr>
            <a:xfrm>
              <a:off x="7361617" y="2640905"/>
              <a:ext cx="92476" cy="143309"/>
            </a:xfrm>
            <a:custGeom>
              <a:avLst/>
              <a:gdLst/>
              <a:ahLst/>
              <a:cxnLst/>
              <a:rect l="l" t="t" r="r" b="b"/>
              <a:pathLst>
                <a:path w="3904" h="6050" extrusionOk="0">
                  <a:moveTo>
                    <a:pt x="1724" y="1"/>
                  </a:moveTo>
                  <a:lnTo>
                    <a:pt x="1" y="5334"/>
                  </a:lnTo>
                  <a:lnTo>
                    <a:pt x="2180" y="6049"/>
                  </a:lnTo>
                  <a:lnTo>
                    <a:pt x="3903" y="716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6"/>
            <p:cNvSpPr/>
            <p:nvPr/>
          </p:nvSpPr>
          <p:spPr>
            <a:xfrm>
              <a:off x="6186874" y="2009989"/>
              <a:ext cx="904365" cy="903607"/>
            </a:xfrm>
            <a:custGeom>
              <a:avLst/>
              <a:gdLst/>
              <a:ahLst/>
              <a:cxnLst/>
              <a:rect l="l" t="t" r="r" b="b"/>
              <a:pathLst>
                <a:path w="38179" h="38147" extrusionOk="0">
                  <a:moveTo>
                    <a:pt x="19089" y="1"/>
                  </a:moveTo>
                  <a:cubicBezTo>
                    <a:pt x="8553" y="1"/>
                    <a:pt x="0" y="8554"/>
                    <a:pt x="0" y="19090"/>
                  </a:cubicBezTo>
                  <a:cubicBezTo>
                    <a:pt x="0" y="29626"/>
                    <a:pt x="8553" y="38147"/>
                    <a:pt x="19089" y="38147"/>
                  </a:cubicBezTo>
                  <a:cubicBezTo>
                    <a:pt x="29626" y="38147"/>
                    <a:pt x="38178" y="29626"/>
                    <a:pt x="38178" y="19090"/>
                  </a:cubicBezTo>
                  <a:cubicBezTo>
                    <a:pt x="38178" y="8554"/>
                    <a:pt x="29626" y="1"/>
                    <a:pt x="19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6"/>
            <p:cNvSpPr/>
            <p:nvPr/>
          </p:nvSpPr>
          <p:spPr>
            <a:xfrm>
              <a:off x="6211509" y="2087142"/>
              <a:ext cx="855071" cy="750088"/>
            </a:xfrm>
            <a:custGeom>
              <a:avLst/>
              <a:gdLst/>
              <a:ahLst/>
              <a:cxnLst/>
              <a:rect l="l" t="t" r="r" b="b"/>
              <a:pathLst>
                <a:path w="36098" h="31666" extrusionOk="0">
                  <a:moveTo>
                    <a:pt x="18055" y="0"/>
                  </a:moveTo>
                  <a:cubicBezTo>
                    <a:pt x="12128" y="0"/>
                    <a:pt x="6446" y="3344"/>
                    <a:pt x="3741" y="9036"/>
                  </a:cubicBezTo>
                  <a:cubicBezTo>
                    <a:pt x="1" y="16939"/>
                    <a:pt x="3383" y="26402"/>
                    <a:pt x="11253" y="30142"/>
                  </a:cubicBezTo>
                  <a:cubicBezTo>
                    <a:pt x="13438" y="31176"/>
                    <a:pt x="15740" y="31665"/>
                    <a:pt x="18007" y="31665"/>
                  </a:cubicBezTo>
                  <a:cubicBezTo>
                    <a:pt x="23938" y="31665"/>
                    <a:pt x="29629" y="28314"/>
                    <a:pt x="32358" y="22597"/>
                  </a:cubicBezTo>
                  <a:cubicBezTo>
                    <a:pt x="36098" y="14695"/>
                    <a:pt x="32716" y="5264"/>
                    <a:pt x="24813" y="1524"/>
                  </a:cubicBezTo>
                  <a:cubicBezTo>
                    <a:pt x="22627" y="490"/>
                    <a:pt x="20323" y="0"/>
                    <a:pt x="180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6"/>
            <p:cNvSpPr/>
            <p:nvPr/>
          </p:nvSpPr>
          <p:spPr>
            <a:xfrm>
              <a:off x="5869133" y="2044225"/>
              <a:ext cx="241897" cy="241897"/>
            </a:xfrm>
            <a:custGeom>
              <a:avLst/>
              <a:gdLst/>
              <a:ahLst/>
              <a:cxnLst/>
              <a:rect l="l" t="t" r="r" b="b"/>
              <a:pathLst>
                <a:path w="10212" h="10212" extrusionOk="0">
                  <a:moveTo>
                    <a:pt x="5106" y="1"/>
                  </a:moveTo>
                  <a:cubicBezTo>
                    <a:pt x="5106" y="3383"/>
                    <a:pt x="3415" y="5106"/>
                    <a:pt x="0" y="5106"/>
                  </a:cubicBezTo>
                  <a:cubicBezTo>
                    <a:pt x="3415" y="5106"/>
                    <a:pt x="5106" y="6797"/>
                    <a:pt x="5106" y="10212"/>
                  </a:cubicBezTo>
                  <a:cubicBezTo>
                    <a:pt x="5106" y="6797"/>
                    <a:pt x="6829" y="5106"/>
                    <a:pt x="10211" y="5106"/>
                  </a:cubicBezTo>
                  <a:cubicBezTo>
                    <a:pt x="6829" y="5106"/>
                    <a:pt x="5106" y="3383"/>
                    <a:pt x="5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BF42A4-EC32-1BCC-7F84-8EDFB26E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95" y="3190763"/>
            <a:ext cx="1694806" cy="1694806"/>
          </a:xfrm>
          <a:prstGeom prst="rect">
            <a:avLst/>
          </a:prstGeom>
        </p:spPr>
      </p:pic>
      <p:sp>
        <p:nvSpPr>
          <p:cNvPr id="4" name="Google Shape;379;p60">
            <a:extLst>
              <a:ext uri="{FF2B5EF4-FFF2-40B4-BE49-F238E27FC236}">
                <a16:creationId xmlns:a16="http://schemas.microsoft.com/office/drawing/2014/main" id="{231ED54D-06D4-91DA-6811-B182B0304F3E}"/>
              </a:ext>
            </a:extLst>
          </p:cNvPr>
          <p:cNvSpPr/>
          <p:nvPr/>
        </p:nvSpPr>
        <p:spPr>
          <a:xfrm>
            <a:off x="5026434" y="4039377"/>
            <a:ext cx="1143413" cy="30924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6DF52-C757-71E8-C0FF-F84A6B6740D3}"/>
              </a:ext>
            </a:extLst>
          </p:cNvPr>
          <p:cNvSpPr txBox="1"/>
          <p:nvPr/>
        </p:nvSpPr>
        <p:spPr>
          <a:xfrm>
            <a:off x="5231992" y="4029311"/>
            <a:ext cx="826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УК РФ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C58A9181-0D93-13B2-171A-10A124F1D93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169847" y="4194000"/>
            <a:ext cx="78617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874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p93"/>
          <p:cNvSpPr/>
          <p:nvPr/>
        </p:nvSpPr>
        <p:spPr>
          <a:xfrm>
            <a:off x="3339908" y="4330177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93"/>
          <p:cNvSpPr/>
          <p:nvPr/>
        </p:nvSpPr>
        <p:spPr>
          <a:xfrm>
            <a:off x="1479257" y="1070356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93"/>
          <p:cNvSpPr/>
          <p:nvPr/>
        </p:nvSpPr>
        <p:spPr>
          <a:xfrm>
            <a:off x="1927274" y="2156210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93"/>
          <p:cNvSpPr/>
          <p:nvPr/>
        </p:nvSpPr>
        <p:spPr>
          <a:xfrm>
            <a:off x="966429" y="1789021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93"/>
          <p:cNvSpPr/>
          <p:nvPr/>
        </p:nvSpPr>
        <p:spPr>
          <a:xfrm>
            <a:off x="1164163" y="306575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93"/>
          <p:cNvSpPr/>
          <p:nvPr/>
        </p:nvSpPr>
        <p:spPr>
          <a:xfrm>
            <a:off x="1254363" y="433017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93"/>
          <p:cNvSpPr/>
          <p:nvPr/>
        </p:nvSpPr>
        <p:spPr>
          <a:xfrm flipH="1">
            <a:off x="2967278" y="2156210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93"/>
          <p:cNvSpPr/>
          <p:nvPr/>
        </p:nvSpPr>
        <p:spPr>
          <a:xfrm flipH="1">
            <a:off x="2428488" y="192068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93"/>
          <p:cNvSpPr/>
          <p:nvPr/>
        </p:nvSpPr>
        <p:spPr>
          <a:xfrm flipH="1">
            <a:off x="1967851" y="360047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93"/>
          <p:cNvSpPr/>
          <p:nvPr/>
        </p:nvSpPr>
        <p:spPr>
          <a:xfrm flipH="1">
            <a:off x="2441549" y="378799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93"/>
          <p:cNvSpPr/>
          <p:nvPr/>
        </p:nvSpPr>
        <p:spPr>
          <a:xfrm flipH="1">
            <a:off x="2807360" y="3646164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93"/>
          <p:cNvSpPr/>
          <p:nvPr/>
        </p:nvSpPr>
        <p:spPr>
          <a:xfrm>
            <a:off x="2716757" y="1001781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93"/>
          <p:cNvSpPr/>
          <p:nvPr/>
        </p:nvSpPr>
        <p:spPr>
          <a:xfrm>
            <a:off x="3564082" y="1917381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93"/>
          <p:cNvSpPr/>
          <p:nvPr/>
        </p:nvSpPr>
        <p:spPr>
          <a:xfrm>
            <a:off x="3687529" y="306783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173;p93">
            <a:extLst>
              <a:ext uri="{FF2B5EF4-FFF2-40B4-BE49-F238E27FC236}">
                <a16:creationId xmlns:a16="http://schemas.microsoft.com/office/drawing/2014/main" id="{3226E01E-761B-10A0-8062-94F8AA3F5467}"/>
              </a:ext>
            </a:extLst>
          </p:cNvPr>
          <p:cNvSpPr/>
          <p:nvPr/>
        </p:nvSpPr>
        <p:spPr>
          <a:xfrm>
            <a:off x="5564691" y="766916"/>
            <a:ext cx="2012358" cy="3813095"/>
          </a:xfrm>
          <a:custGeom>
            <a:avLst/>
            <a:gdLst/>
            <a:ahLst/>
            <a:cxnLst/>
            <a:rect l="l" t="t" r="r" b="b"/>
            <a:pathLst>
              <a:path w="61960" h="122466" extrusionOk="0">
                <a:moveTo>
                  <a:pt x="52217" y="0"/>
                </a:moveTo>
                <a:lnTo>
                  <a:pt x="9743" y="0"/>
                </a:lnTo>
                <a:lnTo>
                  <a:pt x="9743" y="0"/>
                </a:lnTo>
                <a:lnTo>
                  <a:pt x="8803" y="0"/>
                </a:lnTo>
                <a:lnTo>
                  <a:pt x="7778" y="171"/>
                </a:lnTo>
                <a:lnTo>
                  <a:pt x="6838" y="427"/>
                </a:lnTo>
                <a:lnTo>
                  <a:pt x="5983" y="769"/>
                </a:lnTo>
                <a:lnTo>
                  <a:pt x="5129" y="1111"/>
                </a:lnTo>
                <a:lnTo>
                  <a:pt x="4359" y="1624"/>
                </a:lnTo>
                <a:lnTo>
                  <a:pt x="3590" y="2222"/>
                </a:lnTo>
                <a:lnTo>
                  <a:pt x="2907" y="2820"/>
                </a:lnTo>
                <a:lnTo>
                  <a:pt x="2223" y="3504"/>
                </a:lnTo>
                <a:lnTo>
                  <a:pt x="1710" y="4273"/>
                </a:lnTo>
                <a:lnTo>
                  <a:pt x="1197" y="5042"/>
                </a:lnTo>
                <a:lnTo>
                  <a:pt x="770" y="5897"/>
                </a:lnTo>
                <a:lnTo>
                  <a:pt x="514" y="6837"/>
                </a:lnTo>
                <a:lnTo>
                  <a:pt x="257" y="7777"/>
                </a:lnTo>
                <a:lnTo>
                  <a:pt x="86" y="8717"/>
                </a:lnTo>
                <a:lnTo>
                  <a:pt x="1" y="9743"/>
                </a:lnTo>
                <a:lnTo>
                  <a:pt x="1" y="112723"/>
                </a:lnTo>
                <a:lnTo>
                  <a:pt x="1" y="112723"/>
                </a:lnTo>
                <a:lnTo>
                  <a:pt x="86" y="113748"/>
                </a:lnTo>
                <a:lnTo>
                  <a:pt x="257" y="114688"/>
                </a:lnTo>
                <a:lnTo>
                  <a:pt x="514" y="115629"/>
                </a:lnTo>
                <a:lnTo>
                  <a:pt x="770" y="116569"/>
                </a:lnTo>
                <a:lnTo>
                  <a:pt x="1197" y="117423"/>
                </a:lnTo>
                <a:lnTo>
                  <a:pt x="1710" y="118192"/>
                </a:lnTo>
                <a:lnTo>
                  <a:pt x="2223" y="118962"/>
                </a:lnTo>
                <a:lnTo>
                  <a:pt x="2907" y="119645"/>
                </a:lnTo>
                <a:lnTo>
                  <a:pt x="3590" y="120243"/>
                </a:lnTo>
                <a:lnTo>
                  <a:pt x="4359" y="120842"/>
                </a:lnTo>
                <a:lnTo>
                  <a:pt x="5129" y="121354"/>
                </a:lnTo>
                <a:lnTo>
                  <a:pt x="5983" y="121696"/>
                </a:lnTo>
                <a:lnTo>
                  <a:pt x="6838" y="122038"/>
                </a:lnTo>
                <a:lnTo>
                  <a:pt x="7778" y="122294"/>
                </a:lnTo>
                <a:lnTo>
                  <a:pt x="8803" y="122465"/>
                </a:lnTo>
                <a:lnTo>
                  <a:pt x="9743" y="122465"/>
                </a:lnTo>
                <a:lnTo>
                  <a:pt x="52217" y="122465"/>
                </a:lnTo>
                <a:lnTo>
                  <a:pt x="52217" y="122465"/>
                </a:lnTo>
                <a:lnTo>
                  <a:pt x="53243" y="122465"/>
                </a:lnTo>
                <a:lnTo>
                  <a:pt x="54183" y="122294"/>
                </a:lnTo>
                <a:lnTo>
                  <a:pt x="55123" y="122038"/>
                </a:lnTo>
                <a:lnTo>
                  <a:pt x="55978" y="121696"/>
                </a:lnTo>
                <a:lnTo>
                  <a:pt x="56832" y="121354"/>
                </a:lnTo>
                <a:lnTo>
                  <a:pt x="57687" y="120842"/>
                </a:lnTo>
                <a:lnTo>
                  <a:pt x="58371" y="120243"/>
                </a:lnTo>
                <a:lnTo>
                  <a:pt x="59054" y="119645"/>
                </a:lnTo>
                <a:lnTo>
                  <a:pt x="59738" y="118962"/>
                </a:lnTo>
                <a:lnTo>
                  <a:pt x="60251" y="118192"/>
                </a:lnTo>
                <a:lnTo>
                  <a:pt x="60764" y="117423"/>
                </a:lnTo>
                <a:lnTo>
                  <a:pt x="61191" y="116569"/>
                </a:lnTo>
                <a:lnTo>
                  <a:pt x="61533" y="115629"/>
                </a:lnTo>
                <a:lnTo>
                  <a:pt x="61704" y="114688"/>
                </a:lnTo>
                <a:lnTo>
                  <a:pt x="61875" y="113748"/>
                </a:lnTo>
                <a:lnTo>
                  <a:pt x="61960" y="112723"/>
                </a:lnTo>
                <a:lnTo>
                  <a:pt x="61960" y="9743"/>
                </a:lnTo>
                <a:lnTo>
                  <a:pt x="61960" y="9743"/>
                </a:lnTo>
                <a:lnTo>
                  <a:pt x="61875" y="8717"/>
                </a:lnTo>
                <a:lnTo>
                  <a:pt x="61704" y="7777"/>
                </a:lnTo>
                <a:lnTo>
                  <a:pt x="61533" y="6837"/>
                </a:lnTo>
                <a:lnTo>
                  <a:pt x="61191" y="5897"/>
                </a:lnTo>
                <a:lnTo>
                  <a:pt x="60764" y="5042"/>
                </a:lnTo>
                <a:lnTo>
                  <a:pt x="60251" y="4273"/>
                </a:lnTo>
                <a:lnTo>
                  <a:pt x="59738" y="3504"/>
                </a:lnTo>
                <a:lnTo>
                  <a:pt x="59054" y="2820"/>
                </a:lnTo>
                <a:lnTo>
                  <a:pt x="58371" y="2222"/>
                </a:lnTo>
                <a:lnTo>
                  <a:pt x="57687" y="1624"/>
                </a:lnTo>
                <a:lnTo>
                  <a:pt x="56832" y="1111"/>
                </a:lnTo>
                <a:lnTo>
                  <a:pt x="55978" y="769"/>
                </a:lnTo>
                <a:lnTo>
                  <a:pt x="55123" y="427"/>
                </a:lnTo>
                <a:lnTo>
                  <a:pt x="54183" y="171"/>
                </a:lnTo>
                <a:lnTo>
                  <a:pt x="53243" y="0"/>
                </a:lnTo>
                <a:lnTo>
                  <a:pt x="52217" y="0"/>
                </a:lnTo>
                <a:lnTo>
                  <a:pt x="52217" y="0"/>
                </a:lnTo>
                <a:close/>
                <a:moveTo>
                  <a:pt x="24870" y="5042"/>
                </a:moveTo>
                <a:lnTo>
                  <a:pt x="24870" y="5042"/>
                </a:lnTo>
                <a:lnTo>
                  <a:pt x="24955" y="5042"/>
                </a:lnTo>
                <a:lnTo>
                  <a:pt x="37176" y="5042"/>
                </a:lnTo>
                <a:lnTo>
                  <a:pt x="37176" y="5042"/>
                </a:lnTo>
                <a:lnTo>
                  <a:pt x="37433" y="5042"/>
                </a:lnTo>
                <a:lnTo>
                  <a:pt x="37689" y="5213"/>
                </a:lnTo>
                <a:lnTo>
                  <a:pt x="37860" y="5469"/>
                </a:lnTo>
                <a:lnTo>
                  <a:pt x="37946" y="5811"/>
                </a:lnTo>
                <a:lnTo>
                  <a:pt x="37946" y="5811"/>
                </a:lnTo>
                <a:lnTo>
                  <a:pt x="37860" y="6068"/>
                </a:lnTo>
                <a:lnTo>
                  <a:pt x="37689" y="6324"/>
                </a:lnTo>
                <a:lnTo>
                  <a:pt x="37433" y="6495"/>
                </a:lnTo>
                <a:lnTo>
                  <a:pt x="37091" y="6580"/>
                </a:lnTo>
                <a:lnTo>
                  <a:pt x="37091" y="6580"/>
                </a:lnTo>
                <a:lnTo>
                  <a:pt x="37091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528" y="6495"/>
                </a:lnTo>
                <a:lnTo>
                  <a:pt x="24272" y="6324"/>
                </a:lnTo>
                <a:lnTo>
                  <a:pt x="24101" y="6068"/>
                </a:lnTo>
                <a:lnTo>
                  <a:pt x="24101" y="5811"/>
                </a:lnTo>
                <a:lnTo>
                  <a:pt x="24101" y="5811"/>
                </a:lnTo>
                <a:lnTo>
                  <a:pt x="24101" y="5469"/>
                </a:lnTo>
                <a:lnTo>
                  <a:pt x="24272" y="5213"/>
                </a:lnTo>
                <a:lnTo>
                  <a:pt x="24528" y="5042"/>
                </a:lnTo>
                <a:lnTo>
                  <a:pt x="24870" y="5042"/>
                </a:lnTo>
                <a:lnTo>
                  <a:pt x="24870" y="5042"/>
                </a:lnTo>
                <a:close/>
                <a:moveTo>
                  <a:pt x="31023" y="119389"/>
                </a:moveTo>
                <a:lnTo>
                  <a:pt x="31023" y="119389"/>
                </a:lnTo>
                <a:lnTo>
                  <a:pt x="30340" y="119303"/>
                </a:lnTo>
                <a:lnTo>
                  <a:pt x="29741" y="119132"/>
                </a:lnTo>
                <a:lnTo>
                  <a:pt x="29143" y="118791"/>
                </a:lnTo>
                <a:lnTo>
                  <a:pt x="28630" y="118449"/>
                </a:lnTo>
                <a:lnTo>
                  <a:pt x="28288" y="117936"/>
                </a:lnTo>
                <a:lnTo>
                  <a:pt x="27947" y="117338"/>
                </a:lnTo>
                <a:lnTo>
                  <a:pt x="27776" y="116740"/>
                </a:lnTo>
                <a:lnTo>
                  <a:pt x="27690" y="116056"/>
                </a:lnTo>
                <a:lnTo>
                  <a:pt x="27690" y="116056"/>
                </a:lnTo>
                <a:lnTo>
                  <a:pt x="27776" y="115458"/>
                </a:lnTo>
                <a:lnTo>
                  <a:pt x="27947" y="114774"/>
                </a:lnTo>
                <a:lnTo>
                  <a:pt x="28288" y="114261"/>
                </a:lnTo>
                <a:lnTo>
                  <a:pt x="28630" y="113748"/>
                </a:lnTo>
                <a:lnTo>
                  <a:pt x="29143" y="113407"/>
                </a:lnTo>
                <a:lnTo>
                  <a:pt x="29741" y="113065"/>
                </a:lnTo>
                <a:lnTo>
                  <a:pt x="30340" y="112894"/>
                </a:lnTo>
                <a:lnTo>
                  <a:pt x="31023" y="112808"/>
                </a:lnTo>
                <a:lnTo>
                  <a:pt x="31023" y="112808"/>
                </a:lnTo>
                <a:lnTo>
                  <a:pt x="31621" y="112894"/>
                </a:lnTo>
                <a:lnTo>
                  <a:pt x="32305" y="113065"/>
                </a:lnTo>
                <a:lnTo>
                  <a:pt x="32818" y="113407"/>
                </a:lnTo>
                <a:lnTo>
                  <a:pt x="33331" y="113748"/>
                </a:lnTo>
                <a:lnTo>
                  <a:pt x="33758" y="114261"/>
                </a:lnTo>
                <a:lnTo>
                  <a:pt x="34014" y="114774"/>
                </a:lnTo>
                <a:lnTo>
                  <a:pt x="34185" y="115458"/>
                </a:lnTo>
                <a:lnTo>
                  <a:pt x="34271" y="116056"/>
                </a:lnTo>
                <a:lnTo>
                  <a:pt x="34271" y="116056"/>
                </a:lnTo>
                <a:lnTo>
                  <a:pt x="34185" y="116740"/>
                </a:lnTo>
                <a:lnTo>
                  <a:pt x="34014" y="117338"/>
                </a:lnTo>
                <a:lnTo>
                  <a:pt x="33758" y="117936"/>
                </a:lnTo>
                <a:lnTo>
                  <a:pt x="33331" y="118449"/>
                </a:lnTo>
                <a:lnTo>
                  <a:pt x="32818" y="118791"/>
                </a:lnTo>
                <a:lnTo>
                  <a:pt x="32305" y="119132"/>
                </a:lnTo>
                <a:lnTo>
                  <a:pt x="31621" y="119303"/>
                </a:lnTo>
                <a:lnTo>
                  <a:pt x="31023" y="119389"/>
                </a:lnTo>
                <a:lnTo>
                  <a:pt x="31023" y="119389"/>
                </a:lnTo>
                <a:close/>
                <a:moveTo>
                  <a:pt x="59482" y="108877"/>
                </a:moveTo>
                <a:lnTo>
                  <a:pt x="2479" y="108877"/>
                </a:lnTo>
                <a:lnTo>
                  <a:pt x="2479" y="13588"/>
                </a:lnTo>
                <a:lnTo>
                  <a:pt x="59482" y="13588"/>
                </a:lnTo>
                <a:lnTo>
                  <a:pt x="59482" y="1088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239;p93">
            <a:extLst>
              <a:ext uri="{FF2B5EF4-FFF2-40B4-BE49-F238E27FC236}">
                <a16:creationId xmlns:a16="http://schemas.microsoft.com/office/drawing/2014/main" id="{BC794A53-13AD-CD83-27C9-6396EB3FDB90}"/>
              </a:ext>
            </a:extLst>
          </p:cNvPr>
          <p:cNvSpPr/>
          <p:nvPr/>
        </p:nvSpPr>
        <p:spPr>
          <a:xfrm>
            <a:off x="7309288" y="4330177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240;p93">
            <a:extLst>
              <a:ext uri="{FF2B5EF4-FFF2-40B4-BE49-F238E27FC236}">
                <a16:creationId xmlns:a16="http://schemas.microsoft.com/office/drawing/2014/main" id="{C63487C9-77B7-FFFB-4961-29E2EEA280FF}"/>
              </a:ext>
            </a:extLst>
          </p:cNvPr>
          <p:cNvSpPr/>
          <p:nvPr/>
        </p:nvSpPr>
        <p:spPr>
          <a:xfrm>
            <a:off x="5448637" y="1070356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241;p93">
            <a:extLst>
              <a:ext uri="{FF2B5EF4-FFF2-40B4-BE49-F238E27FC236}">
                <a16:creationId xmlns:a16="http://schemas.microsoft.com/office/drawing/2014/main" id="{F463FD88-846D-7B2E-0D4F-5D06C29D22D8}"/>
              </a:ext>
            </a:extLst>
          </p:cNvPr>
          <p:cNvSpPr/>
          <p:nvPr/>
        </p:nvSpPr>
        <p:spPr>
          <a:xfrm>
            <a:off x="5896654" y="2156210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242;p93">
            <a:extLst>
              <a:ext uri="{FF2B5EF4-FFF2-40B4-BE49-F238E27FC236}">
                <a16:creationId xmlns:a16="http://schemas.microsoft.com/office/drawing/2014/main" id="{026F326A-1830-DC9F-455E-B989408D7886}"/>
              </a:ext>
            </a:extLst>
          </p:cNvPr>
          <p:cNvSpPr/>
          <p:nvPr/>
        </p:nvSpPr>
        <p:spPr>
          <a:xfrm>
            <a:off x="4935809" y="1789021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243;p93">
            <a:extLst>
              <a:ext uri="{FF2B5EF4-FFF2-40B4-BE49-F238E27FC236}">
                <a16:creationId xmlns:a16="http://schemas.microsoft.com/office/drawing/2014/main" id="{B3BCE8B6-931A-00AC-E0B8-03D64E61E8E1}"/>
              </a:ext>
            </a:extLst>
          </p:cNvPr>
          <p:cNvSpPr/>
          <p:nvPr/>
        </p:nvSpPr>
        <p:spPr>
          <a:xfrm>
            <a:off x="5133543" y="306575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244;p93">
            <a:extLst>
              <a:ext uri="{FF2B5EF4-FFF2-40B4-BE49-F238E27FC236}">
                <a16:creationId xmlns:a16="http://schemas.microsoft.com/office/drawing/2014/main" id="{584EDF5A-8EA6-533E-74BC-74FFA834635E}"/>
              </a:ext>
            </a:extLst>
          </p:cNvPr>
          <p:cNvSpPr/>
          <p:nvPr/>
        </p:nvSpPr>
        <p:spPr>
          <a:xfrm>
            <a:off x="5223743" y="433017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45;p93">
            <a:extLst>
              <a:ext uri="{FF2B5EF4-FFF2-40B4-BE49-F238E27FC236}">
                <a16:creationId xmlns:a16="http://schemas.microsoft.com/office/drawing/2014/main" id="{735E19E7-C5D5-DCA5-DD8C-C437F96A6C2D}"/>
              </a:ext>
            </a:extLst>
          </p:cNvPr>
          <p:cNvSpPr/>
          <p:nvPr/>
        </p:nvSpPr>
        <p:spPr>
          <a:xfrm flipH="1">
            <a:off x="6936658" y="2156210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246;p93">
            <a:extLst>
              <a:ext uri="{FF2B5EF4-FFF2-40B4-BE49-F238E27FC236}">
                <a16:creationId xmlns:a16="http://schemas.microsoft.com/office/drawing/2014/main" id="{CF2CD8BD-1B08-6B1B-62C6-73FE03FEC521}"/>
              </a:ext>
            </a:extLst>
          </p:cNvPr>
          <p:cNvSpPr/>
          <p:nvPr/>
        </p:nvSpPr>
        <p:spPr>
          <a:xfrm flipH="1">
            <a:off x="6397868" y="192068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247;p93">
            <a:extLst>
              <a:ext uri="{FF2B5EF4-FFF2-40B4-BE49-F238E27FC236}">
                <a16:creationId xmlns:a16="http://schemas.microsoft.com/office/drawing/2014/main" id="{1B7000CE-BC6C-4A78-E0C1-46D9D4829732}"/>
              </a:ext>
            </a:extLst>
          </p:cNvPr>
          <p:cNvSpPr/>
          <p:nvPr/>
        </p:nvSpPr>
        <p:spPr>
          <a:xfrm flipH="1">
            <a:off x="5937231" y="360047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48;p93">
            <a:extLst>
              <a:ext uri="{FF2B5EF4-FFF2-40B4-BE49-F238E27FC236}">
                <a16:creationId xmlns:a16="http://schemas.microsoft.com/office/drawing/2014/main" id="{18E8ED5E-FADA-C793-6D72-0D201A8AE07F}"/>
              </a:ext>
            </a:extLst>
          </p:cNvPr>
          <p:cNvSpPr/>
          <p:nvPr/>
        </p:nvSpPr>
        <p:spPr>
          <a:xfrm flipH="1">
            <a:off x="6410929" y="378799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249;p93">
            <a:extLst>
              <a:ext uri="{FF2B5EF4-FFF2-40B4-BE49-F238E27FC236}">
                <a16:creationId xmlns:a16="http://schemas.microsoft.com/office/drawing/2014/main" id="{92FD1024-E6F3-7A3D-27E2-4540CBFB9E2A}"/>
              </a:ext>
            </a:extLst>
          </p:cNvPr>
          <p:cNvSpPr/>
          <p:nvPr/>
        </p:nvSpPr>
        <p:spPr>
          <a:xfrm flipH="1">
            <a:off x="6776740" y="3646164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250;p93">
            <a:extLst>
              <a:ext uri="{FF2B5EF4-FFF2-40B4-BE49-F238E27FC236}">
                <a16:creationId xmlns:a16="http://schemas.microsoft.com/office/drawing/2014/main" id="{869375AD-0138-457A-D610-1869EA59B10F}"/>
              </a:ext>
            </a:extLst>
          </p:cNvPr>
          <p:cNvSpPr/>
          <p:nvPr/>
        </p:nvSpPr>
        <p:spPr>
          <a:xfrm>
            <a:off x="6686137" y="1001781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51;p93">
            <a:extLst>
              <a:ext uri="{FF2B5EF4-FFF2-40B4-BE49-F238E27FC236}">
                <a16:creationId xmlns:a16="http://schemas.microsoft.com/office/drawing/2014/main" id="{BF2A8A35-9EAF-C03C-44F9-A1F88522F147}"/>
              </a:ext>
            </a:extLst>
          </p:cNvPr>
          <p:cNvSpPr/>
          <p:nvPr/>
        </p:nvSpPr>
        <p:spPr>
          <a:xfrm>
            <a:off x="7533462" y="1917381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252;p93">
            <a:extLst>
              <a:ext uri="{FF2B5EF4-FFF2-40B4-BE49-F238E27FC236}">
                <a16:creationId xmlns:a16="http://schemas.microsoft.com/office/drawing/2014/main" id="{BAEDA69D-BE1A-866B-8255-80A3B24551EA}"/>
              </a:ext>
            </a:extLst>
          </p:cNvPr>
          <p:cNvSpPr/>
          <p:nvPr/>
        </p:nvSpPr>
        <p:spPr>
          <a:xfrm>
            <a:off x="7656909" y="306783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811BA5-EAD3-5399-E6DD-D46774E4D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06" y="1277471"/>
            <a:ext cx="1765103" cy="1765103"/>
          </a:xfrm>
          <a:prstGeom prst="rect">
            <a:avLst/>
          </a:prstGeom>
        </p:spPr>
      </p:pic>
      <p:sp>
        <p:nvSpPr>
          <p:cNvPr id="2171" name="Google Shape;2171;p93"/>
          <p:cNvSpPr txBox="1">
            <a:spLocks noGrp="1"/>
          </p:cNvSpPr>
          <p:nvPr>
            <p:ph type="title"/>
          </p:nvPr>
        </p:nvSpPr>
        <p:spPr>
          <a:xfrm>
            <a:off x="3371878" y="4422804"/>
            <a:ext cx="2419654" cy="444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entury Gothic" panose="020B0502020202020204" pitchFamily="34" charset="0"/>
              </a:rPr>
              <a:t>Сканируй </a:t>
            </a:r>
            <a:br>
              <a:rPr lang="ru-RU" sz="2000" dirty="0">
                <a:latin typeface="Century Gothic" panose="020B0502020202020204" pitchFamily="34" charset="0"/>
              </a:rPr>
            </a:br>
            <a:r>
              <a:rPr lang="ru-RU" sz="2000" dirty="0">
                <a:latin typeface="Century Gothic" panose="020B0502020202020204" pitchFamily="34" charset="0"/>
              </a:rPr>
              <a:t>и подписывайся :)</a:t>
            </a: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24" name="Google Shape;2173;p93">
            <a:extLst>
              <a:ext uri="{FF2B5EF4-FFF2-40B4-BE49-F238E27FC236}">
                <a16:creationId xmlns:a16="http://schemas.microsoft.com/office/drawing/2014/main" id="{6D72135F-1E32-E094-3259-4463E28B8B54}"/>
              </a:ext>
            </a:extLst>
          </p:cNvPr>
          <p:cNvSpPr/>
          <p:nvPr/>
        </p:nvSpPr>
        <p:spPr>
          <a:xfrm>
            <a:off x="1491696" y="766915"/>
            <a:ext cx="2012358" cy="3813095"/>
          </a:xfrm>
          <a:custGeom>
            <a:avLst/>
            <a:gdLst/>
            <a:ahLst/>
            <a:cxnLst/>
            <a:rect l="l" t="t" r="r" b="b"/>
            <a:pathLst>
              <a:path w="61960" h="122466" extrusionOk="0">
                <a:moveTo>
                  <a:pt x="52217" y="0"/>
                </a:moveTo>
                <a:lnTo>
                  <a:pt x="9743" y="0"/>
                </a:lnTo>
                <a:lnTo>
                  <a:pt x="9743" y="0"/>
                </a:lnTo>
                <a:lnTo>
                  <a:pt x="8803" y="0"/>
                </a:lnTo>
                <a:lnTo>
                  <a:pt x="7778" y="171"/>
                </a:lnTo>
                <a:lnTo>
                  <a:pt x="6838" y="427"/>
                </a:lnTo>
                <a:lnTo>
                  <a:pt x="5983" y="769"/>
                </a:lnTo>
                <a:lnTo>
                  <a:pt x="5129" y="1111"/>
                </a:lnTo>
                <a:lnTo>
                  <a:pt x="4359" y="1624"/>
                </a:lnTo>
                <a:lnTo>
                  <a:pt x="3590" y="2222"/>
                </a:lnTo>
                <a:lnTo>
                  <a:pt x="2907" y="2820"/>
                </a:lnTo>
                <a:lnTo>
                  <a:pt x="2223" y="3504"/>
                </a:lnTo>
                <a:lnTo>
                  <a:pt x="1710" y="4273"/>
                </a:lnTo>
                <a:lnTo>
                  <a:pt x="1197" y="5042"/>
                </a:lnTo>
                <a:lnTo>
                  <a:pt x="770" y="5897"/>
                </a:lnTo>
                <a:lnTo>
                  <a:pt x="514" y="6837"/>
                </a:lnTo>
                <a:lnTo>
                  <a:pt x="257" y="7777"/>
                </a:lnTo>
                <a:lnTo>
                  <a:pt x="86" y="8717"/>
                </a:lnTo>
                <a:lnTo>
                  <a:pt x="1" y="9743"/>
                </a:lnTo>
                <a:lnTo>
                  <a:pt x="1" y="112723"/>
                </a:lnTo>
                <a:lnTo>
                  <a:pt x="1" y="112723"/>
                </a:lnTo>
                <a:lnTo>
                  <a:pt x="86" y="113748"/>
                </a:lnTo>
                <a:lnTo>
                  <a:pt x="257" y="114688"/>
                </a:lnTo>
                <a:lnTo>
                  <a:pt x="514" y="115629"/>
                </a:lnTo>
                <a:lnTo>
                  <a:pt x="770" y="116569"/>
                </a:lnTo>
                <a:lnTo>
                  <a:pt x="1197" y="117423"/>
                </a:lnTo>
                <a:lnTo>
                  <a:pt x="1710" y="118192"/>
                </a:lnTo>
                <a:lnTo>
                  <a:pt x="2223" y="118962"/>
                </a:lnTo>
                <a:lnTo>
                  <a:pt x="2907" y="119645"/>
                </a:lnTo>
                <a:lnTo>
                  <a:pt x="3590" y="120243"/>
                </a:lnTo>
                <a:lnTo>
                  <a:pt x="4359" y="120842"/>
                </a:lnTo>
                <a:lnTo>
                  <a:pt x="5129" y="121354"/>
                </a:lnTo>
                <a:lnTo>
                  <a:pt x="5983" y="121696"/>
                </a:lnTo>
                <a:lnTo>
                  <a:pt x="6838" y="122038"/>
                </a:lnTo>
                <a:lnTo>
                  <a:pt x="7778" y="122294"/>
                </a:lnTo>
                <a:lnTo>
                  <a:pt x="8803" y="122465"/>
                </a:lnTo>
                <a:lnTo>
                  <a:pt x="9743" y="122465"/>
                </a:lnTo>
                <a:lnTo>
                  <a:pt x="52217" y="122465"/>
                </a:lnTo>
                <a:lnTo>
                  <a:pt x="52217" y="122465"/>
                </a:lnTo>
                <a:lnTo>
                  <a:pt x="53243" y="122465"/>
                </a:lnTo>
                <a:lnTo>
                  <a:pt x="54183" y="122294"/>
                </a:lnTo>
                <a:lnTo>
                  <a:pt x="55123" y="122038"/>
                </a:lnTo>
                <a:lnTo>
                  <a:pt x="55978" y="121696"/>
                </a:lnTo>
                <a:lnTo>
                  <a:pt x="56832" y="121354"/>
                </a:lnTo>
                <a:lnTo>
                  <a:pt x="57687" y="120842"/>
                </a:lnTo>
                <a:lnTo>
                  <a:pt x="58371" y="120243"/>
                </a:lnTo>
                <a:lnTo>
                  <a:pt x="59054" y="119645"/>
                </a:lnTo>
                <a:lnTo>
                  <a:pt x="59738" y="118962"/>
                </a:lnTo>
                <a:lnTo>
                  <a:pt x="60251" y="118192"/>
                </a:lnTo>
                <a:lnTo>
                  <a:pt x="60764" y="117423"/>
                </a:lnTo>
                <a:lnTo>
                  <a:pt x="61191" y="116569"/>
                </a:lnTo>
                <a:lnTo>
                  <a:pt x="61533" y="115629"/>
                </a:lnTo>
                <a:lnTo>
                  <a:pt x="61704" y="114688"/>
                </a:lnTo>
                <a:lnTo>
                  <a:pt x="61875" y="113748"/>
                </a:lnTo>
                <a:lnTo>
                  <a:pt x="61960" y="112723"/>
                </a:lnTo>
                <a:lnTo>
                  <a:pt x="61960" y="9743"/>
                </a:lnTo>
                <a:lnTo>
                  <a:pt x="61960" y="9743"/>
                </a:lnTo>
                <a:lnTo>
                  <a:pt x="61875" y="8717"/>
                </a:lnTo>
                <a:lnTo>
                  <a:pt x="61704" y="7777"/>
                </a:lnTo>
                <a:lnTo>
                  <a:pt x="61533" y="6837"/>
                </a:lnTo>
                <a:lnTo>
                  <a:pt x="61191" y="5897"/>
                </a:lnTo>
                <a:lnTo>
                  <a:pt x="60764" y="5042"/>
                </a:lnTo>
                <a:lnTo>
                  <a:pt x="60251" y="4273"/>
                </a:lnTo>
                <a:lnTo>
                  <a:pt x="59738" y="3504"/>
                </a:lnTo>
                <a:lnTo>
                  <a:pt x="59054" y="2820"/>
                </a:lnTo>
                <a:lnTo>
                  <a:pt x="58371" y="2222"/>
                </a:lnTo>
                <a:lnTo>
                  <a:pt x="57687" y="1624"/>
                </a:lnTo>
                <a:lnTo>
                  <a:pt x="56832" y="1111"/>
                </a:lnTo>
                <a:lnTo>
                  <a:pt x="55978" y="769"/>
                </a:lnTo>
                <a:lnTo>
                  <a:pt x="55123" y="427"/>
                </a:lnTo>
                <a:lnTo>
                  <a:pt x="54183" y="171"/>
                </a:lnTo>
                <a:lnTo>
                  <a:pt x="53243" y="0"/>
                </a:lnTo>
                <a:lnTo>
                  <a:pt x="52217" y="0"/>
                </a:lnTo>
                <a:lnTo>
                  <a:pt x="52217" y="0"/>
                </a:lnTo>
                <a:close/>
                <a:moveTo>
                  <a:pt x="24870" y="5042"/>
                </a:moveTo>
                <a:lnTo>
                  <a:pt x="24870" y="5042"/>
                </a:lnTo>
                <a:lnTo>
                  <a:pt x="24955" y="5042"/>
                </a:lnTo>
                <a:lnTo>
                  <a:pt x="37176" y="5042"/>
                </a:lnTo>
                <a:lnTo>
                  <a:pt x="37176" y="5042"/>
                </a:lnTo>
                <a:lnTo>
                  <a:pt x="37433" y="5042"/>
                </a:lnTo>
                <a:lnTo>
                  <a:pt x="37689" y="5213"/>
                </a:lnTo>
                <a:lnTo>
                  <a:pt x="37860" y="5469"/>
                </a:lnTo>
                <a:lnTo>
                  <a:pt x="37946" y="5811"/>
                </a:lnTo>
                <a:lnTo>
                  <a:pt x="37946" y="5811"/>
                </a:lnTo>
                <a:lnTo>
                  <a:pt x="37860" y="6068"/>
                </a:lnTo>
                <a:lnTo>
                  <a:pt x="37689" y="6324"/>
                </a:lnTo>
                <a:lnTo>
                  <a:pt x="37433" y="6495"/>
                </a:lnTo>
                <a:lnTo>
                  <a:pt x="37091" y="6580"/>
                </a:lnTo>
                <a:lnTo>
                  <a:pt x="37091" y="6580"/>
                </a:lnTo>
                <a:lnTo>
                  <a:pt x="37091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528" y="6495"/>
                </a:lnTo>
                <a:lnTo>
                  <a:pt x="24272" y="6324"/>
                </a:lnTo>
                <a:lnTo>
                  <a:pt x="24101" y="6068"/>
                </a:lnTo>
                <a:lnTo>
                  <a:pt x="24101" y="5811"/>
                </a:lnTo>
                <a:lnTo>
                  <a:pt x="24101" y="5811"/>
                </a:lnTo>
                <a:lnTo>
                  <a:pt x="24101" y="5469"/>
                </a:lnTo>
                <a:lnTo>
                  <a:pt x="24272" y="5213"/>
                </a:lnTo>
                <a:lnTo>
                  <a:pt x="24528" y="5042"/>
                </a:lnTo>
                <a:lnTo>
                  <a:pt x="24870" y="5042"/>
                </a:lnTo>
                <a:lnTo>
                  <a:pt x="24870" y="5042"/>
                </a:lnTo>
                <a:close/>
                <a:moveTo>
                  <a:pt x="31023" y="119389"/>
                </a:moveTo>
                <a:lnTo>
                  <a:pt x="31023" y="119389"/>
                </a:lnTo>
                <a:lnTo>
                  <a:pt x="30340" y="119303"/>
                </a:lnTo>
                <a:lnTo>
                  <a:pt x="29741" y="119132"/>
                </a:lnTo>
                <a:lnTo>
                  <a:pt x="29143" y="118791"/>
                </a:lnTo>
                <a:lnTo>
                  <a:pt x="28630" y="118449"/>
                </a:lnTo>
                <a:lnTo>
                  <a:pt x="28288" y="117936"/>
                </a:lnTo>
                <a:lnTo>
                  <a:pt x="27947" y="117338"/>
                </a:lnTo>
                <a:lnTo>
                  <a:pt x="27776" y="116740"/>
                </a:lnTo>
                <a:lnTo>
                  <a:pt x="27690" y="116056"/>
                </a:lnTo>
                <a:lnTo>
                  <a:pt x="27690" y="116056"/>
                </a:lnTo>
                <a:lnTo>
                  <a:pt x="27776" y="115458"/>
                </a:lnTo>
                <a:lnTo>
                  <a:pt x="27947" y="114774"/>
                </a:lnTo>
                <a:lnTo>
                  <a:pt x="28288" y="114261"/>
                </a:lnTo>
                <a:lnTo>
                  <a:pt x="28630" y="113748"/>
                </a:lnTo>
                <a:lnTo>
                  <a:pt x="29143" y="113407"/>
                </a:lnTo>
                <a:lnTo>
                  <a:pt x="29741" y="113065"/>
                </a:lnTo>
                <a:lnTo>
                  <a:pt x="30340" y="112894"/>
                </a:lnTo>
                <a:lnTo>
                  <a:pt x="31023" y="112808"/>
                </a:lnTo>
                <a:lnTo>
                  <a:pt x="31023" y="112808"/>
                </a:lnTo>
                <a:lnTo>
                  <a:pt x="31621" y="112894"/>
                </a:lnTo>
                <a:lnTo>
                  <a:pt x="32305" y="113065"/>
                </a:lnTo>
                <a:lnTo>
                  <a:pt x="32818" y="113407"/>
                </a:lnTo>
                <a:lnTo>
                  <a:pt x="33331" y="113748"/>
                </a:lnTo>
                <a:lnTo>
                  <a:pt x="33758" y="114261"/>
                </a:lnTo>
                <a:lnTo>
                  <a:pt x="34014" y="114774"/>
                </a:lnTo>
                <a:lnTo>
                  <a:pt x="34185" y="115458"/>
                </a:lnTo>
                <a:lnTo>
                  <a:pt x="34271" y="116056"/>
                </a:lnTo>
                <a:lnTo>
                  <a:pt x="34271" y="116056"/>
                </a:lnTo>
                <a:lnTo>
                  <a:pt x="34185" y="116740"/>
                </a:lnTo>
                <a:lnTo>
                  <a:pt x="34014" y="117338"/>
                </a:lnTo>
                <a:lnTo>
                  <a:pt x="33758" y="117936"/>
                </a:lnTo>
                <a:lnTo>
                  <a:pt x="33331" y="118449"/>
                </a:lnTo>
                <a:lnTo>
                  <a:pt x="32818" y="118791"/>
                </a:lnTo>
                <a:lnTo>
                  <a:pt x="32305" y="119132"/>
                </a:lnTo>
                <a:lnTo>
                  <a:pt x="31621" y="119303"/>
                </a:lnTo>
                <a:lnTo>
                  <a:pt x="31023" y="119389"/>
                </a:lnTo>
                <a:lnTo>
                  <a:pt x="31023" y="119389"/>
                </a:lnTo>
                <a:close/>
                <a:moveTo>
                  <a:pt x="59482" y="108877"/>
                </a:moveTo>
                <a:lnTo>
                  <a:pt x="2479" y="108877"/>
                </a:lnTo>
                <a:lnTo>
                  <a:pt x="2479" y="13588"/>
                </a:lnTo>
                <a:lnTo>
                  <a:pt x="59482" y="13588"/>
                </a:lnTo>
                <a:lnTo>
                  <a:pt x="59482" y="1088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FAE7D9B-9BEE-9282-BCEE-9261B5AD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293" y="1267587"/>
            <a:ext cx="1761164" cy="1761164"/>
          </a:xfrm>
          <a:prstGeom prst="rect">
            <a:avLst/>
          </a:prstGeom>
        </p:spPr>
      </p:pic>
      <p:sp>
        <p:nvSpPr>
          <p:cNvPr id="27" name="Google Shape;379;p60">
            <a:extLst>
              <a:ext uri="{FF2B5EF4-FFF2-40B4-BE49-F238E27FC236}">
                <a16:creationId xmlns:a16="http://schemas.microsoft.com/office/drawing/2014/main" id="{A909F2B3-D946-F609-E744-03138FE158C1}"/>
              </a:ext>
            </a:extLst>
          </p:cNvPr>
          <p:cNvSpPr/>
          <p:nvPr/>
        </p:nvSpPr>
        <p:spPr>
          <a:xfrm>
            <a:off x="1610714" y="3204247"/>
            <a:ext cx="1761164" cy="30924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8821F2-8CFA-DDAE-1876-D39E4DEDCA96}"/>
              </a:ext>
            </a:extLst>
          </p:cNvPr>
          <p:cNvSpPr txBox="1"/>
          <p:nvPr/>
        </p:nvSpPr>
        <p:spPr>
          <a:xfrm>
            <a:off x="1816272" y="3194181"/>
            <a:ext cx="1363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НАШ САЙТ</a:t>
            </a:r>
          </a:p>
        </p:txBody>
      </p:sp>
      <p:sp>
        <p:nvSpPr>
          <p:cNvPr id="29" name="Google Shape;379;p60">
            <a:extLst>
              <a:ext uri="{FF2B5EF4-FFF2-40B4-BE49-F238E27FC236}">
                <a16:creationId xmlns:a16="http://schemas.microsoft.com/office/drawing/2014/main" id="{4A9D07CD-B3E2-3A6E-89A2-E2420D4C7F5D}"/>
              </a:ext>
            </a:extLst>
          </p:cNvPr>
          <p:cNvSpPr/>
          <p:nvPr/>
        </p:nvSpPr>
        <p:spPr>
          <a:xfrm>
            <a:off x="5708442" y="3199660"/>
            <a:ext cx="1761164" cy="30924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10A941-7C29-A7F6-A08F-7D94CB62EC61}"/>
              </a:ext>
            </a:extLst>
          </p:cNvPr>
          <p:cNvSpPr txBox="1"/>
          <p:nvPr/>
        </p:nvSpPr>
        <p:spPr>
          <a:xfrm>
            <a:off x="5914000" y="3189594"/>
            <a:ext cx="1363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МЫ В ВК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CB07C7-49C0-FC23-B781-789772DF8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11" y="304561"/>
            <a:ext cx="1324835" cy="6543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5;p64">
            <a:extLst>
              <a:ext uri="{FF2B5EF4-FFF2-40B4-BE49-F238E27FC236}">
                <a16:creationId xmlns:a16="http://schemas.microsoft.com/office/drawing/2014/main" id="{39A25A0F-AF97-13C9-94FD-AF272DC58802}"/>
              </a:ext>
            </a:extLst>
          </p:cNvPr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66;p64">
            <a:extLst>
              <a:ext uri="{FF2B5EF4-FFF2-40B4-BE49-F238E27FC236}">
                <a16:creationId xmlns:a16="http://schemas.microsoft.com/office/drawing/2014/main" id="{7BEC6C9B-E8D9-996F-E372-E9426F5B4275}"/>
              </a:ext>
            </a:extLst>
          </p:cNvPr>
          <p:cNvSpPr/>
          <p:nvPr/>
        </p:nvSpPr>
        <p:spPr>
          <a:xfrm>
            <a:off x="3555324" y="100382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67;p64">
            <a:extLst>
              <a:ext uri="{FF2B5EF4-FFF2-40B4-BE49-F238E27FC236}">
                <a16:creationId xmlns:a16="http://schemas.microsoft.com/office/drawing/2014/main" id="{0CA69826-75CE-F23C-F74D-463B295EAA89}"/>
              </a:ext>
            </a:extLst>
          </p:cNvPr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68;p64">
            <a:extLst>
              <a:ext uri="{FF2B5EF4-FFF2-40B4-BE49-F238E27FC236}">
                <a16:creationId xmlns:a16="http://schemas.microsoft.com/office/drawing/2014/main" id="{E4D36B56-BF63-DA06-75E1-D52A12B0F539}"/>
              </a:ext>
            </a:extLst>
          </p:cNvPr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70;p64">
            <a:extLst>
              <a:ext uri="{FF2B5EF4-FFF2-40B4-BE49-F238E27FC236}">
                <a16:creationId xmlns:a16="http://schemas.microsoft.com/office/drawing/2014/main" id="{55A31490-61BC-7CDE-E308-DE6944069449}"/>
              </a:ext>
            </a:extLst>
          </p:cNvPr>
          <p:cNvSpPr/>
          <p:nvPr/>
        </p:nvSpPr>
        <p:spPr>
          <a:xfrm>
            <a:off x="2299726" y="159707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71;p64">
            <a:extLst>
              <a:ext uri="{FF2B5EF4-FFF2-40B4-BE49-F238E27FC236}">
                <a16:creationId xmlns:a16="http://schemas.microsoft.com/office/drawing/2014/main" id="{BFC81AB2-B5AB-0CE4-C19A-0971F87E1975}"/>
              </a:ext>
            </a:extLst>
          </p:cNvPr>
          <p:cNvSpPr/>
          <p:nvPr/>
        </p:nvSpPr>
        <p:spPr>
          <a:xfrm>
            <a:off x="1344363" y="190426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73;p64">
            <a:extLst>
              <a:ext uri="{FF2B5EF4-FFF2-40B4-BE49-F238E27FC236}">
                <a16:creationId xmlns:a16="http://schemas.microsoft.com/office/drawing/2014/main" id="{44B437BF-8456-0BD7-A2D0-F100DBF504D3}"/>
              </a:ext>
            </a:extLst>
          </p:cNvPr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74;p64">
            <a:extLst>
              <a:ext uri="{FF2B5EF4-FFF2-40B4-BE49-F238E27FC236}">
                <a16:creationId xmlns:a16="http://schemas.microsoft.com/office/drawing/2014/main" id="{914B97CF-9945-29C1-F9C1-CBE04320DD47}"/>
              </a:ext>
            </a:extLst>
          </p:cNvPr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576;p64">
            <a:extLst>
              <a:ext uri="{FF2B5EF4-FFF2-40B4-BE49-F238E27FC236}">
                <a16:creationId xmlns:a16="http://schemas.microsoft.com/office/drawing/2014/main" id="{676D93DF-C1E1-C700-3265-9552802B9B20}"/>
              </a:ext>
            </a:extLst>
          </p:cNvPr>
          <p:cNvSpPr/>
          <p:nvPr/>
        </p:nvSpPr>
        <p:spPr>
          <a:xfrm>
            <a:off x="2999407" y="210802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61"/>
          <p:cNvSpPr txBox="1">
            <a:spLocks noGrp="1"/>
          </p:cNvSpPr>
          <p:nvPr>
            <p:ph type="body" idx="1"/>
          </p:nvPr>
        </p:nvSpPr>
        <p:spPr>
          <a:xfrm>
            <a:off x="713250" y="1156881"/>
            <a:ext cx="4531163" cy="72854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latin typeface="Century Gothic" panose="020B0502020202020204" pitchFamily="34" charset="0"/>
              </a:rPr>
              <a:t>Студентки 3 курса </a:t>
            </a:r>
          </a:p>
          <a:p>
            <a:pPr marL="0" lvl="0" indent="0" rtl="0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latin typeface="Century Gothic" panose="020B0502020202020204" pitchFamily="34" charset="0"/>
              </a:rPr>
              <a:t>Юридического факультета</a:t>
            </a:r>
          </a:p>
          <a:p>
            <a:pPr marL="0" lvl="0" indent="0" rtl="0">
              <a:lnSpc>
                <a:spcPct val="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latin typeface="Century Gothic" panose="020B0502020202020204" pitchFamily="34" charset="0"/>
              </a:rPr>
              <a:t>Тверского государственного университета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84" name="Google Shape;484;p61"/>
          <p:cNvSpPr txBox="1">
            <a:spLocks noGrp="1"/>
          </p:cNvSpPr>
          <p:nvPr>
            <p:ph type="title"/>
          </p:nvPr>
        </p:nvSpPr>
        <p:spPr>
          <a:xfrm>
            <a:off x="713250" y="536227"/>
            <a:ext cx="2542906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/>
              <a:t>Спикеры</a:t>
            </a:r>
            <a:endParaRPr sz="4400" b="1" dirty="0"/>
          </a:p>
        </p:txBody>
      </p:sp>
      <p:sp>
        <p:nvSpPr>
          <p:cNvPr id="488" name="Google Shape;488;p61"/>
          <p:cNvSpPr txBox="1"/>
          <p:nvPr/>
        </p:nvSpPr>
        <p:spPr>
          <a:xfrm>
            <a:off x="1873681" y="4533770"/>
            <a:ext cx="2532989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err="1">
                <a:solidFill>
                  <a:schemeClr val="dk1"/>
                </a:solidFill>
                <a:latin typeface="Century Gothic" panose="020B0502020202020204" pitchFamily="34" charset="0"/>
                <a:ea typeface="Zen Kaku Gothic New"/>
                <a:cs typeface="Zen Kaku Gothic New"/>
                <a:sym typeface="Zen Kaku Gothic New"/>
              </a:rPr>
              <a:t>Абдувахобова</a:t>
            </a:r>
            <a:r>
              <a:rPr lang="ru-RU" dirty="0">
                <a:solidFill>
                  <a:schemeClr val="dk1"/>
                </a:solidFill>
                <a:latin typeface="Century Gothic" panose="020B0502020202020204" pitchFamily="34" charset="0"/>
                <a:ea typeface="Zen Kaku Gothic New"/>
                <a:cs typeface="Zen Kaku Gothic New"/>
                <a:sym typeface="Zen Kaku Gothic New"/>
              </a:rPr>
              <a:t> Екатерина</a:t>
            </a:r>
            <a:endParaRPr b="1" dirty="0">
              <a:solidFill>
                <a:schemeClr val="dk1"/>
              </a:solidFill>
              <a:latin typeface="Century Gothic" panose="020B0502020202020204" pitchFamily="34" charset="0"/>
              <a:ea typeface="Zen Kaku Gothic New"/>
              <a:cs typeface="Zen Kaku Gothic New"/>
              <a:sym typeface="Zen Kaku Gothic New"/>
            </a:endParaRPr>
          </a:p>
        </p:txBody>
      </p:sp>
      <p:sp>
        <p:nvSpPr>
          <p:cNvPr id="489" name="Google Shape;489;p61"/>
          <p:cNvSpPr/>
          <p:nvPr/>
        </p:nvSpPr>
        <p:spPr>
          <a:xfrm>
            <a:off x="8555366" y="206667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1"/>
          <p:cNvSpPr/>
          <p:nvPr/>
        </p:nvSpPr>
        <p:spPr>
          <a:xfrm>
            <a:off x="8164179" y="96346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1"/>
          <p:cNvSpPr/>
          <p:nvPr/>
        </p:nvSpPr>
        <p:spPr>
          <a:xfrm>
            <a:off x="8555363" y="53176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1"/>
          <p:cNvSpPr/>
          <p:nvPr/>
        </p:nvSpPr>
        <p:spPr>
          <a:xfrm>
            <a:off x="8625441" y="1335907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50353E-A1B9-9457-88B8-A9C8AA2C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69270" y="1944686"/>
            <a:ext cx="1941813" cy="2589084"/>
          </a:xfrm>
          <a:prstGeom prst="rect">
            <a:avLst/>
          </a:prstGeom>
        </p:spPr>
      </p:pic>
      <p:sp>
        <p:nvSpPr>
          <p:cNvPr id="9" name="Google Shape;488;p61">
            <a:extLst>
              <a:ext uri="{FF2B5EF4-FFF2-40B4-BE49-F238E27FC236}">
                <a16:creationId xmlns:a16="http://schemas.microsoft.com/office/drawing/2014/main" id="{3CC348D9-F28D-75FA-4EA3-7B6255472C73}"/>
              </a:ext>
            </a:extLst>
          </p:cNvPr>
          <p:cNvSpPr txBox="1"/>
          <p:nvPr/>
        </p:nvSpPr>
        <p:spPr>
          <a:xfrm>
            <a:off x="5328505" y="4533770"/>
            <a:ext cx="194181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Century Gothic" panose="020B0502020202020204" pitchFamily="34" charset="0"/>
                <a:ea typeface="Zen Kaku Gothic New"/>
                <a:cs typeface="Zen Kaku Gothic New"/>
                <a:sym typeface="Zen Kaku Gothic New"/>
              </a:rPr>
              <a:t>Шишкова Мария</a:t>
            </a:r>
            <a:endParaRPr dirty="0">
              <a:solidFill>
                <a:schemeClr val="dk1"/>
              </a:solidFill>
              <a:latin typeface="Century Gothic" panose="020B0502020202020204" pitchFamily="34" charset="0"/>
              <a:ea typeface="Zen Kaku Gothic New"/>
              <a:cs typeface="Zen Kaku Gothic New"/>
              <a:sym typeface="Zen Kaku Gothic New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A1FC04-1182-A57F-D9B9-F9801C3C4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413" y="1739589"/>
            <a:ext cx="2095636" cy="2794181"/>
          </a:xfrm>
          <a:prstGeom prst="rect">
            <a:avLst/>
          </a:prstGeom>
        </p:spPr>
      </p:pic>
      <p:sp>
        <p:nvSpPr>
          <p:cNvPr id="14" name="Google Shape;484;p61">
            <a:extLst>
              <a:ext uri="{FF2B5EF4-FFF2-40B4-BE49-F238E27FC236}">
                <a16:creationId xmlns:a16="http://schemas.microsoft.com/office/drawing/2014/main" id="{55BAF5A7-A067-966E-2F37-5265119ED7B7}"/>
              </a:ext>
            </a:extLst>
          </p:cNvPr>
          <p:cNvSpPr txBox="1">
            <a:spLocks/>
          </p:cNvSpPr>
          <p:nvPr/>
        </p:nvSpPr>
        <p:spPr>
          <a:xfrm>
            <a:off x="713250" y="531769"/>
            <a:ext cx="254290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3300" b="0" i="0" u="none" strike="noStrike" cap="non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l"/>
            <a:r>
              <a:rPr lang="ru-RU" sz="4400" b="1"/>
              <a:t>Спикеры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7"/>
          <p:cNvSpPr txBox="1">
            <a:spLocks noGrp="1"/>
          </p:cNvSpPr>
          <p:nvPr>
            <p:ph type="subTitle" idx="1"/>
          </p:nvPr>
        </p:nvSpPr>
        <p:spPr>
          <a:xfrm>
            <a:off x="372100" y="1456006"/>
            <a:ext cx="4840069" cy="358447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SzPct val="100000"/>
              <a:buFont typeface="Century Gothic" panose="020B0502020202020204" pitchFamily="34" charset="0"/>
              <a:buChar char="●"/>
            </a:pPr>
            <a:r>
              <a:rPr lang="ru-RU" dirty="0">
                <a:latin typeface="Century Gothic" panose="020B0502020202020204" pitchFamily="34" charset="0"/>
              </a:rPr>
              <a:t>Уголовный кодекс Российской Федерации от 13.06.1996 № 63-ФЗ (ред. от 14.04.2023)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SzPct val="100000"/>
              <a:buFont typeface="Century Gothic" panose="020B0502020202020204" pitchFamily="34" charset="0"/>
              <a:buChar char="●"/>
            </a:pPr>
            <a:r>
              <a:rPr lang="ru-RU" dirty="0">
                <a:latin typeface="Century Gothic" panose="020B0502020202020204" pitchFamily="34" charset="0"/>
              </a:rPr>
              <a:t>Уголовно-процессуальный кодекс Российской Федерации от 18.12.2001 № 174-ФЗ (ред. от 14.04.2023)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SzPct val="100000"/>
              <a:buFont typeface="Century Gothic" panose="020B0502020202020204" pitchFamily="34" charset="0"/>
              <a:buChar char="●"/>
            </a:pPr>
            <a:r>
              <a:rPr lang="ru-RU" dirty="0">
                <a:latin typeface="Century Gothic" panose="020B0502020202020204" pitchFamily="34" charset="0"/>
              </a:rPr>
              <a:t>Постановление Пленума Верховного Суда РФ от 19.12.2013 № 41 (ред. от 11.06.2020) «О практике применения судами законодательства о мерах пресечения в виде заключения под стражу, домашнего ареста, залога и запрета определенных действий»</a:t>
            </a:r>
            <a:endParaRPr dirty="0">
              <a:latin typeface="Century Gothic" panose="020B0502020202020204" pitchFamily="34" charset="0"/>
            </a:endParaRPr>
          </a:p>
        </p:txBody>
      </p:sp>
      <p:grpSp>
        <p:nvGrpSpPr>
          <p:cNvPr id="718" name="Google Shape;718;p67"/>
          <p:cNvGrpSpPr/>
          <p:nvPr/>
        </p:nvGrpSpPr>
        <p:grpSpPr>
          <a:xfrm>
            <a:off x="5366825" y="2074985"/>
            <a:ext cx="3215758" cy="2833620"/>
            <a:chOff x="4734825" y="1535009"/>
            <a:chExt cx="3653875" cy="3068796"/>
          </a:xfrm>
        </p:grpSpPr>
        <p:sp>
          <p:nvSpPr>
            <p:cNvPr id="719" name="Google Shape;719;p67"/>
            <p:cNvSpPr/>
            <p:nvPr/>
          </p:nvSpPr>
          <p:spPr>
            <a:xfrm>
              <a:off x="4931593" y="2231168"/>
              <a:ext cx="3444107" cy="2361016"/>
            </a:xfrm>
            <a:custGeom>
              <a:avLst/>
              <a:gdLst/>
              <a:ahLst/>
              <a:cxnLst/>
              <a:rect l="l" t="t" r="r" b="b"/>
              <a:pathLst>
                <a:path w="198479" h="136062" extrusionOk="0">
                  <a:moveTo>
                    <a:pt x="99259" y="0"/>
                  </a:moveTo>
                  <a:cubicBezTo>
                    <a:pt x="59409" y="0"/>
                    <a:pt x="26618" y="30052"/>
                    <a:pt x="22298" y="68706"/>
                  </a:cubicBezTo>
                  <a:cubicBezTo>
                    <a:pt x="8911" y="76846"/>
                    <a:pt x="0" y="91582"/>
                    <a:pt x="0" y="108402"/>
                  </a:cubicBezTo>
                  <a:cubicBezTo>
                    <a:pt x="0" y="118740"/>
                    <a:pt x="3395" y="128307"/>
                    <a:pt x="9104" y="136023"/>
                  </a:cubicBezTo>
                  <a:lnTo>
                    <a:pt x="192885" y="136023"/>
                  </a:lnTo>
                  <a:lnTo>
                    <a:pt x="192885" y="136061"/>
                  </a:lnTo>
                  <a:cubicBezTo>
                    <a:pt x="196395" y="130506"/>
                    <a:pt x="198478" y="123948"/>
                    <a:pt x="198478" y="116927"/>
                  </a:cubicBezTo>
                  <a:cubicBezTo>
                    <a:pt x="198478" y="102037"/>
                    <a:pt x="189374" y="89306"/>
                    <a:pt x="176412" y="83983"/>
                  </a:cubicBezTo>
                  <a:cubicBezTo>
                    <a:pt x="176605" y="81822"/>
                    <a:pt x="176682" y="79662"/>
                    <a:pt x="176682" y="77424"/>
                  </a:cubicBezTo>
                  <a:cubicBezTo>
                    <a:pt x="176682" y="34643"/>
                    <a:pt x="142040" y="0"/>
                    <a:pt x="99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7"/>
            <p:cNvSpPr/>
            <p:nvPr/>
          </p:nvSpPr>
          <p:spPr>
            <a:xfrm>
              <a:off x="7935845" y="3300399"/>
              <a:ext cx="231575" cy="239603"/>
            </a:xfrm>
            <a:custGeom>
              <a:avLst/>
              <a:gdLst/>
              <a:ahLst/>
              <a:cxnLst/>
              <a:rect l="l" t="t" r="r" b="b"/>
              <a:pathLst>
                <a:path w="12230" h="12654" extrusionOk="0">
                  <a:moveTo>
                    <a:pt x="3549" y="0"/>
                  </a:moveTo>
                  <a:lnTo>
                    <a:pt x="0" y="9451"/>
                  </a:lnTo>
                  <a:lnTo>
                    <a:pt x="8564" y="12653"/>
                  </a:lnTo>
                  <a:cubicBezTo>
                    <a:pt x="12229" y="2932"/>
                    <a:pt x="3549" y="0"/>
                    <a:pt x="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7"/>
            <p:cNvSpPr/>
            <p:nvPr/>
          </p:nvSpPr>
          <p:spPr>
            <a:xfrm>
              <a:off x="6688985" y="3038230"/>
              <a:ext cx="1314108" cy="1560926"/>
            </a:xfrm>
            <a:custGeom>
              <a:avLst/>
              <a:gdLst/>
              <a:ahLst/>
              <a:cxnLst/>
              <a:rect l="l" t="t" r="r" b="b"/>
              <a:pathLst>
                <a:path w="69401" h="82436" extrusionOk="0">
                  <a:moveTo>
                    <a:pt x="30514" y="0"/>
                  </a:moveTo>
                  <a:cubicBezTo>
                    <a:pt x="23968" y="0"/>
                    <a:pt x="22259" y="6864"/>
                    <a:pt x="22259" y="6864"/>
                  </a:cubicBezTo>
                  <a:lnTo>
                    <a:pt x="1" y="66041"/>
                  </a:lnTo>
                  <a:lnTo>
                    <a:pt x="43593" y="82436"/>
                  </a:lnTo>
                  <a:lnTo>
                    <a:pt x="69400" y="13846"/>
                  </a:lnTo>
                  <a:lnTo>
                    <a:pt x="34373" y="691"/>
                  </a:lnTo>
                  <a:cubicBezTo>
                    <a:pt x="32930" y="207"/>
                    <a:pt x="31649" y="0"/>
                    <a:pt x="30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7"/>
            <p:cNvSpPr/>
            <p:nvPr/>
          </p:nvSpPr>
          <p:spPr>
            <a:xfrm>
              <a:off x="6524633" y="4048353"/>
              <a:ext cx="986135" cy="549323"/>
            </a:xfrm>
            <a:custGeom>
              <a:avLst/>
              <a:gdLst/>
              <a:ahLst/>
              <a:cxnLst/>
              <a:rect l="l" t="t" r="r" b="b"/>
              <a:pathLst>
                <a:path w="52080" h="29011" extrusionOk="0">
                  <a:moveTo>
                    <a:pt x="3666" y="1"/>
                  </a:moveTo>
                  <a:cubicBezTo>
                    <a:pt x="1" y="9761"/>
                    <a:pt x="8681" y="12693"/>
                    <a:pt x="8681" y="12693"/>
                  </a:cubicBezTo>
                  <a:lnTo>
                    <a:pt x="52080" y="29011"/>
                  </a:lnTo>
                  <a:cubicBezTo>
                    <a:pt x="50845" y="28509"/>
                    <a:pt x="43901" y="25346"/>
                    <a:pt x="47258" y="16435"/>
                  </a:cubicBezTo>
                  <a:lnTo>
                    <a:pt x="12230" y="3241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7"/>
            <p:cNvSpPr/>
            <p:nvPr/>
          </p:nvSpPr>
          <p:spPr>
            <a:xfrm>
              <a:off x="7338346" y="3277753"/>
              <a:ext cx="195049" cy="143906"/>
            </a:xfrm>
            <a:custGeom>
              <a:avLst/>
              <a:gdLst/>
              <a:ahLst/>
              <a:cxnLst/>
              <a:rect l="l" t="t" r="r" b="b"/>
              <a:pathLst>
                <a:path w="10301" h="7600" extrusionOk="0">
                  <a:moveTo>
                    <a:pt x="8603" y="0"/>
                  </a:moveTo>
                  <a:lnTo>
                    <a:pt x="0" y="3896"/>
                  </a:lnTo>
                  <a:lnTo>
                    <a:pt x="2238" y="5131"/>
                  </a:lnTo>
                  <a:lnTo>
                    <a:pt x="1698" y="7600"/>
                  </a:lnTo>
                  <a:lnTo>
                    <a:pt x="10301" y="3704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7"/>
            <p:cNvSpPr/>
            <p:nvPr/>
          </p:nvSpPr>
          <p:spPr>
            <a:xfrm>
              <a:off x="7479314" y="3296006"/>
              <a:ext cx="144663" cy="194330"/>
            </a:xfrm>
            <a:custGeom>
              <a:avLst/>
              <a:gdLst/>
              <a:ahLst/>
              <a:cxnLst/>
              <a:rect l="l" t="t" r="r" b="b"/>
              <a:pathLst>
                <a:path w="7640" h="10263" extrusionOk="0">
                  <a:moveTo>
                    <a:pt x="3743" y="1"/>
                  </a:moveTo>
                  <a:lnTo>
                    <a:pt x="1" y="1698"/>
                  </a:lnTo>
                  <a:lnTo>
                    <a:pt x="3897" y="10262"/>
                  </a:lnTo>
                  <a:lnTo>
                    <a:pt x="5132" y="8025"/>
                  </a:lnTo>
                  <a:lnTo>
                    <a:pt x="7639" y="8565"/>
                  </a:lnTo>
                  <a:lnTo>
                    <a:pt x="37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7"/>
            <p:cNvSpPr/>
            <p:nvPr/>
          </p:nvSpPr>
          <p:spPr>
            <a:xfrm>
              <a:off x="7407003" y="3211141"/>
              <a:ext cx="214780" cy="212110"/>
            </a:xfrm>
            <a:custGeom>
              <a:avLst/>
              <a:gdLst/>
              <a:ahLst/>
              <a:cxnLst/>
              <a:rect l="l" t="t" r="r" b="b"/>
              <a:pathLst>
                <a:path w="11343" h="11202" extrusionOk="0">
                  <a:moveTo>
                    <a:pt x="6336" y="1"/>
                  </a:moveTo>
                  <a:cubicBezTo>
                    <a:pt x="5969" y="1"/>
                    <a:pt x="5572" y="550"/>
                    <a:pt x="5209" y="586"/>
                  </a:cubicBezTo>
                  <a:cubicBezTo>
                    <a:pt x="5195" y="588"/>
                    <a:pt x="5182" y="588"/>
                    <a:pt x="5168" y="588"/>
                  </a:cubicBezTo>
                  <a:cubicBezTo>
                    <a:pt x="4824" y="588"/>
                    <a:pt x="4372" y="184"/>
                    <a:pt x="4013" y="184"/>
                  </a:cubicBezTo>
                  <a:cubicBezTo>
                    <a:pt x="3973" y="184"/>
                    <a:pt x="3934" y="189"/>
                    <a:pt x="3897" y="201"/>
                  </a:cubicBezTo>
                  <a:cubicBezTo>
                    <a:pt x="3550" y="355"/>
                    <a:pt x="3434" y="1088"/>
                    <a:pt x="3087" y="1281"/>
                  </a:cubicBezTo>
                  <a:cubicBezTo>
                    <a:pt x="2942" y="1361"/>
                    <a:pt x="2737" y="1368"/>
                    <a:pt x="2525" y="1368"/>
                  </a:cubicBezTo>
                  <a:cubicBezTo>
                    <a:pt x="2483" y="1368"/>
                    <a:pt x="2440" y="1367"/>
                    <a:pt x="2397" y="1367"/>
                  </a:cubicBezTo>
                  <a:cubicBezTo>
                    <a:pt x="2142" y="1367"/>
                    <a:pt x="1891" y="1377"/>
                    <a:pt x="1737" y="1512"/>
                  </a:cubicBezTo>
                  <a:cubicBezTo>
                    <a:pt x="1467" y="1782"/>
                    <a:pt x="1698" y="2477"/>
                    <a:pt x="1467" y="2824"/>
                  </a:cubicBezTo>
                  <a:cubicBezTo>
                    <a:pt x="1274" y="3171"/>
                    <a:pt x="502" y="3210"/>
                    <a:pt x="348" y="3595"/>
                  </a:cubicBezTo>
                  <a:cubicBezTo>
                    <a:pt x="232" y="3981"/>
                    <a:pt x="734" y="4521"/>
                    <a:pt x="695" y="4907"/>
                  </a:cubicBezTo>
                  <a:cubicBezTo>
                    <a:pt x="618" y="5331"/>
                    <a:pt x="1" y="5717"/>
                    <a:pt x="39" y="6103"/>
                  </a:cubicBezTo>
                  <a:cubicBezTo>
                    <a:pt x="78" y="6489"/>
                    <a:pt x="772" y="6759"/>
                    <a:pt x="888" y="7144"/>
                  </a:cubicBezTo>
                  <a:cubicBezTo>
                    <a:pt x="1004" y="7530"/>
                    <a:pt x="579" y="8147"/>
                    <a:pt x="811" y="8495"/>
                  </a:cubicBezTo>
                  <a:cubicBezTo>
                    <a:pt x="1004" y="8842"/>
                    <a:pt x="1737" y="8765"/>
                    <a:pt x="2045" y="9073"/>
                  </a:cubicBezTo>
                  <a:cubicBezTo>
                    <a:pt x="2315" y="9343"/>
                    <a:pt x="2200" y="10115"/>
                    <a:pt x="2547" y="10308"/>
                  </a:cubicBezTo>
                  <a:cubicBezTo>
                    <a:pt x="2622" y="10364"/>
                    <a:pt x="2717" y="10384"/>
                    <a:pt x="2824" y="10384"/>
                  </a:cubicBezTo>
                  <a:cubicBezTo>
                    <a:pt x="3080" y="10384"/>
                    <a:pt x="3403" y="10270"/>
                    <a:pt x="3671" y="10270"/>
                  </a:cubicBezTo>
                  <a:cubicBezTo>
                    <a:pt x="3753" y="10270"/>
                    <a:pt x="3829" y="10280"/>
                    <a:pt x="3897" y="10308"/>
                  </a:cubicBezTo>
                  <a:cubicBezTo>
                    <a:pt x="4283" y="10423"/>
                    <a:pt x="4514" y="11156"/>
                    <a:pt x="4900" y="11195"/>
                  </a:cubicBezTo>
                  <a:cubicBezTo>
                    <a:pt x="4921" y="11199"/>
                    <a:pt x="4943" y="11201"/>
                    <a:pt x="4965" y="11201"/>
                  </a:cubicBezTo>
                  <a:cubicBezTo>
                    <a:pt x="5333" y="11201"/>
                    <a:pt x="5732" y="10616"/>
                    <a:pt x="6096" y="10616"/>
                  </a:cubicBezTo>
                  <a:cubicBezTo>
                    <a:pt x="6111" y="10615"/>
                    <a:pt x="6125" y="10614"/>
                    <a:pt x="6140" y="10614"/>
                  </a:cubicBezTo>
                  <a:cubicBezTo>
                    <a:pt x="6501" y="10614"/>
                    <a:pt x="6911" y="10991"/>
                    <a:pt x="7257" y="10991"/>
                  </a:cubicBezTo>
                  <a:cubicBezTo>
                    <a:pt x="7309" y="10991"/>
                    <a:pt x="7359" y="10983"/>
                    <a:pt x="7407" y="10963"/>
                  </a:cubicBezTo>
                  <a:cubicBezTo>
                    <a:pt x="7793" y="10848"/>
                    <a:pt x="7870" y="10115"/>
                    <a:pt x="8218" y="9922"/>
                  </a:cubicBezTo>
                  <a:cubicBezTo>
                    <a:pt x="8351" y="9833"/>
                    <a:pt x="8535" y="9818"/>
                    <a:pt x="8729" y="9818"/>
                  </a:cubicBezTo>
                  <a:cubicBezTo>
                    <a:pt x="8828" y="9818"/>
                    <a:pt x="8930" y="9822"/>
                    <a:pt x="9028" y="9822"/>
                  </a:cubicBezTo>
                  <a:cubicBezTo>
                    <a:pt x="9240" y="9822"/>
                    <a:pt x="9438" y="9804"/>
                    <a:pt x="9568" y="9690"/>
                  </a:cubicBezTo>
                  <a:cubicBezTo>
                    <a:pt x="9838" y="9420"/>
                    <a:pt x="9606" y="8687"/>
                    <a:pt x="9838" y="8379"/>
                  </a:cubicBezTo>
                  <a:cubicBezTo>
                    <a:pt x="10069" y="8032"/>
                    <a:pt x="10802" y="7954"/>
                    <a:pt x="10957" y="7607"/>
                  </a:cubicBezTo>
                  <a:cubicBezTo>
                    <a:pt x="11111" y="7222"/>
                    <a:pt x="10571" y="6681"/>
                    <a:pt x="10648" y="6257"/>
                  </a:cubicBezTo>
                  <a:cubicBezTo>
                    <a:pt x="10687" y="5871"/>
                    <a:pt x="11342" y="5486"/>
                    <a:pt x="11304" y="5100"/>
                  </a:cubicBezTo>
                  <a:cubicBezTo>
                    <a:pt x="11265" y="4675"/>
                    <a:pt x="10532" y="4444"/>
                    <a:pt x="10416" y="4058"/>
                  </a:cubicBezTo>
                  <a:cubicBezTo>
                    <a:pt x="10301" y="3672"/>
                    <a:pt x="10725" y="3055"/>
                    <a:pt x="10532" y="2708"/>
                  </a:cubicBezTo>
                  <a:cubicBezTo>
                    <a:pt x="10301" y="2361"/>
                    <a:pt x="9568" y="2438"/>
                    <a:pt x="9298" y="2129"/>
                  </a:cubicBezTo>
                  <a:cubicBezTo>
                    <a:pt x="9028" y="1859"/>
                    <a:pt x="9105" y="1088"/>
                    <a:pt x="8758" y="895"/>
                  </a:cubicBezTo>
                  <a:cubicBezTo>
                    <a:pt x="8683" y="839"/>
                    <a:pt x="8587" y="819"/>
                    <a:pt x="8480" y="819"/>
                  </a:cubicBezTo>
                  <a:cubicBezTo>
                    <a:pt x="8224" y="819"/>
                    <a:pt x="7901" y="932"/>
                    <a:pt x="7633" y="932"/>
                  </a:cubicBezTo>
                  <a:cubicBezTo>
                    <a:pt x="7552" y="932"/>
                    <a:pt x="7475" y="922"/>
                    <a:pt x="7407" y="895"/>
                  </a:cubicBezTo>
                  <a:cubicBezTo>
                    <a:pt x="7060" y="741"/>
                    <a:pt x="6790" y="46"/>
                    <a:pt x="6404" y="8"/>
                  </a:cubicBezTo>
                  <a:cubicBezTo>
                    <a:pt x="6382" y="3"/>
                    <a:pt x="6359" y="1"/>
                    <a:pt x="6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7"/>
            <p:cNvSpPr/>
            <p:nvPr/>
          </p:nvSpPr>
          <p:spPr>
            <a:xfrm>
              <a:off x="7434041" y="3237536"/>
              <a:ext cx="160701" cy="159338"/>
            </a:xfrm>
            <a:custGeom>
              <a:avLst/>
              <a:gdLst/>
              <a:ahLst/>
              <a:cxnLst/>
              <a:rect l="l" t="t" r="r" b="b"/>
              <a:pathLst>
                <a:path w="8487" h="8415" extrusionOk="0">
                  <a:moveTo>
                    <a:pt x="4751" y="0"/>
                  </a:moveTo>
                  <a:cubicBezTo>
                    <a:pt x="4486" y="0"/>
                    <a:pt x="4156" y="428"/>
                    <a:pt x="3896" y="465"/>
                  </a:cubicBezTo>
                  <a:cubicBezTo>
                    <a:pt x="3883" y="467"/>
                    <a:pt x="3869" y="468"/>
                    <a:pt x="3855" y="468"/>
                  </a:cubicBezTo>
                  <a:cubicBezTo>
                    <a:pt x="3581" y="468"/>
                    <a:pt x="3253" y="147"/>
                    <a:pt x="3002" y="147"/>
                  </a:cubicBezTo>
                  <a:cubicBezTo>
                    <a:pt x="2978" y="147"/>
                    <a:pt x="2954" y="150"/>
                    <a:pt x="2932" y="157"/>
                  </a:cubicBezTo>
                  <a:cubicBezTo>
                    <a:pt x="2623" y="272"/>
                    <a:pt x="2546" y="813"/>
                    <a:pt x="2315" y="967"/>
                  </a:cubicBezTo>
                  <a:cubicBezTo>
                    <a:pt x="2207" y="1029"/>
                    <a:pt x="2055" y="1035"/>
                    <a:pt x="1901" y="1035"/>
                  </a:cubicBezTo>
                  <a:cubicBezTo>
                    <a:pt x="1862" y="1035"/>
                    <a:pt x="1823" y="1034"/>
                    <a:pt x="1784" y="1034"/>
                  </a:cubicBezTo>
                  <a:cubicBezTo>
                    <a:pt x="1591" y="1034"/>
                    <a:pt x="1408" y="1044"/>
                    <a:pt x="1312" y="1160"/>
                  </a:cubicBezTo>
                  <a:cubicBezTo>
                    <a:pt x="1080" y="1353"/>
                    <a:pt x="1273" y="1893"/>
                    <a:pt x="1080" y="2124"/>
                  </a:cubicBezTo>
                  <a:cubicBezTo>
                    <a:pt x="926" y="2394"/>
                    <a:pt x="386" y="2433"/>
                    <a:pt x="270" y="2703"/>
                  </a:cubicBezTo>
                  <a:cubicBezTo>
                    <a:pt x="154" y="3011"/>
                    <a:pt x="540" y="3397"/>
                    <a:pt x="502" y="3706"/>
                  </a:cubicBezTo>
                  <a:cubicBezTo>
                    <a:pt x="463" y="4014"/>
                    <a:pt x="0" y="4284"/>
                    <a:pt x="0" y="4593"/>
                  </a:cubicBezTo>
                  <a:cubicBezTo>
                    <a:pt x="39" y="4902"/>
                    <a:pt x="540" y="5095"/>
                    <a:pt x="656" y="5365"/>
                  </a:cubicBezTo>
                  <a:cubicBezTo>
                    <a:pt x="733" y="5635"/>
                    <a:pt x="424" y="6136"/>
                    <a:pt x="579" y="6368"/>
                  </a:cubicBezTo>
                  <a:cubicBezTo>
                    <a:pt x="733" y="6638"/>
                    <a:pt x="1312" y="6599"/>
                    <a:pt x="1505" y="6792"/>
                  </a:cubicBezTo>
                  <a:cubicBezTo>
                    <a:pt x="1697" y="7023"/>
                    <a:pt x="1659" y="7563"/>
                    <a:pt x="1890" y="7756"/>
                  </a:cubicBezTo>
                  <a:cubicBezTo>
                    <a:pt x="1939" y="7788"/>
                    <a:pt x="1998" y="7801"/>
                    <a:pt x="2066" y="7801"/>
                  </a:cubicBezTo>
                  <a:cubicBezTo>
                    <a:pt x="2268" y="7801"/>
                    <a:pt x="2535" y="7691"/>
                    <a:pt x="2743" y="7691"/>
                  </a:cubicBezTo>
                  <a:cubicBezTo>
                    <a:pt x="2798" y="7691"/>
                    <a:pt x="2849" y="7699"/>
                    <a:pt x="2893" y="7718"/>
                  </a:cubicBezTo>
                  <a:cubicBezTo>
                    <a:pt x="3202" y="7834"/>
                    <a:pt x="3356" y="8374"/>
                    <a:pt x="3665" y="8412"/>
                  </a:cubicBezTo>
                  <a:cubicBezTo>
                    <a:pt x="3677" y="8414"/>
                    <a:pt x="3690" y="8414"/>
                    <a:pt x="3702" y="8414"/>
                  </a:cubicBezTo>
                  <a:cubicBezTo>
                    <a:pt x="3998" y="8414"/>
                    <a:pt x="4293" y="7986"/>
                    <a:pt x="4552" y="7949"/>
                  </a:cubicBezTo>
                  <a:cubicBezTo>
                    <a:pt x="4833" y="7949"/>
                    <a:pt x="5177" y="8268"/>
                    <a:pt x="5469" y="8268"/>
                  </a:cubicBezTo>
                  <a:cubicBezTo>
                    <a:pt x="5498" y="8268"/>
                    <a:pt x="5527" y="8265"/>
                    <a:pt x="5555" y="8258"/>
                  </a:cubicBezTo>
                  <a:cubicBezTo>
                    <a:pt x="5825" y="8142"/>
                    <a:pt x="5902" y="7602"/>
                    <a:pt x="6172" y="7448"/>
                  </a:cubicBezTo>
                  <a:cubicBezTo>
                    <a:pt x="6255" y="7393"/>
                    <a:pt x="6376" y="7382"/>
                    <a:pt x="6509" y="7382"/>
                  </a:cubicBezTo>
                  <a:cubicBezTo>
                    <a:pt x="6597" y="7382"/>
                    <a:pt x="6690" y="7387"/>
                    <a:pt x="6779" y="7387"/>
                  </a:cubicBezTo>
                  <a:cubicBezTo>
                    <a:pt x="6935" y="7387"/>
                    <a:pt x="7081" y="7372"/>
                    <a:pt x="7175" y="7293"/>
                  </a:cubicBezTo>
                  <a:cubicBezTo>
                    <a:pt x="7368" y="7062"/>
                    <a:pt x="7214" y="6522"/>
                    <a:pt x="7368" y="6290"/>
                  </a:cubicBezTo>
                  <a:cubicBezTo>
                    <a:pt x="7523" y="6020"/>
                    <a:pt x="8101" y="5982"/>
                    <a:pt x="8217" y="5712"/>
                  </a:cubicBezTo>
                  <a:cubicBezTo>
                    <a:pt x="8294" y="5403"/>
                    <a:pt x="7908" y="5017"/>
                    <a:pt x="7947" y="4709"/>
                  </a:cubicBezTo>
                  <a:cubicBezTo>
                    <a:pt x="7985" y="4400"/>
                    <a:pt x="8487" y="4130"/>
                    <a:pt x="8448" y="3822"/>
                  </a:cubicBezTo>
                  <a:cubicBezTo>
                    <a:pt x="8448" y="3513"/>
                    <a:pt x="7908" y="3320"/>
                    <a:pt x="7793" y="3050"/>
                  </a:cubicBezTo>
                  <a:cubicBezTo>
                    <a:pt x="7715" y="2780"/>
                    <a:pt x="8024" y="2278"/>
                    <a:pt x="7870" y="2047"/>
                  </a:cubicBezTo>
                  <a:cubicBezTo>
                    <a:pt x="7715" y="1777"/>
                    <a:pt x="7175" y="1816"/>
                    <a:pt x="6944" y="1623"/>
                  </a:cubicBezTo>
                  <a:cubicBezTo>
                    <a:pt x="6751" y="1391"/>
                    <a:pt x="6828" y="851"/>
                    <a:pt x="6558" y="658"/>
                  </a:cubicBezTo>
                  <a:cubicBezTo>
                    <a:pt x="6510" y="626"/>
                    <a:pt x="6450" y="614"/>
                    <a:pt x="6383" y="614"/>
                  </a:cubicBezTo>
                  <a:cubicBezTo>
                    <a:pt x="6181" y="614"/>
                    <a:pt x="5914" y="723"/>
                    <a:pt x="5705" y="723"/>
                  </a:cubicBezTo>
                  <a:cubicBezTo>
                    <a:pt x="5650" y="723"/>
                    <a:pt x="5600" y="716"/>
                    <a:pt x="5555" y="697"/>
                  </a:cubicBezTo>
                  <a:cubicBezTo>
                    <a:pt x="5247" y="581"/>
                    <a:pt x="5092" y="41"/>
                    <a:pt x="4784" y="2"/>
                  </a:cubicBezTo>
                  <a:cubicBezTo>
                    <a:pt x="4773" y="1"/>
                    <a:pt x="4762" y="0"/>
                    <a:pt x="47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7"/>
            <p:cNvSpPr/>
            <p:nvPr/>
          </p:nvSpPr>
          <p:spPr>
            <a:xfrm>
              <a:off x="7084150" y="3434796"/>
              <a:ext cx="689575" cy="266624"/>
            </a:xfrm>
            <a:custGeom>
              <a:avLst/>
              <a:gdLst/>
              <a:ahLst/>
              <a:cxnLst/>
              <a:rect l="l" t="t" r="r" b="b"/>
              <a:pathLst>
                <a:path w="36418" h="14081" extrusionOk="0">
                  <a:moveTo>
                    <a:pt x="194" y="0"/>
                  </a:moveTo>
                  <a:lnTo>
                    <a:pt x="1" y="463"/>
                  </a:lnTo>
                  <a:lnTo>
                    <a:pt x="36263" y="14081"/>
                  </a:lnTo>
                  <a:lnTo>
                    <a:pt x="36417" y="1365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7"/>
            <p:cNvSpPr/>
            <p:nvPr/>
          </p:nvSpPr>
          <p:spPr>
            <a:xfrm>
              <a:off x="7052018" y="3520248"/>
              <a:ext cx="689556" cy="267362"/>
            </a:xfrm>
            <a:custGeom>
              <a:avLst/>
              <a:gdLst/>
              <a:ahLst/>
              <a:cxnLst/>
              <a:rect l="l" t="t" r="r" b="b"/>
              <a:pathLst>
                <a:path w="36417" h="14120" extrusionOk="0">
                  <a:moveTo>
                    <a:pt x="155" y="1"/>
                  </a:moveTo>
                  <a:lnTo>
                    <a:pt x="0" y="464"/>
                  </a:lnTo>
                  <a:lnTo>
                    <a:pt x="36263" y="14120"/>
                  </a:lnTo>
                  <a:lnTo>
                    <a:pt x="36417" y="13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7"/>
            <p:cNvSpPr/>
            <p:nvPr/>
          </p:nvSpPr>
          <p:spPr>
            <a:xfrm>
              <a:off x="7019867" y="3606438"/>
              <a:ext cx="689575" cy="266643"/>
            </a:xfrm>
            <a:custGeom>
              <a:avLst/>
              <a:gdLst/>
              <a:ahLst/>
              <a:cxnLst/>
              <a:rect l="l" t="t" r="r" b="b"/>
              <a:pathLst>
                <a:path w="36418" h="14082" extrusionOk="0">
                  <a:moveTo>
                    <a:pt x="155" y="1"/>
                  </a:moveTo>
                  <a:lnTo>
                    <a:pt x="1" y="464"/>
                  </a:lnTo>
                  <a:lnTo>
                    <a:pt x="36263" y="14081"/>
                  </a:lnTo>
                  <a:lnTo>
                    <a:pt x="36418" y="1361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7"/>
            <p:cNvSpPr/>
            <p:nvPr/>
          </p:nvSpPr>
          <p:spPr>
            <a:xfrm>
              <a:off x="6987735" y="3691909"/>
              <a:ext cx="689575" cy="266624"/>
            </a:xfrm>
            <a:custGeom>
              <a:avLst/>
              <a:gdLst/>
              <a:ahLst/>
              <a:cxnLst/>
              <a:rect l="l" t="t" r="r" b="b"/>
              <a:pathLst>
                <a:path w="36418" h="14081" extrusionOk="0">
                  <a:moveTo>
                    <a:pt x="155" y="0"/>
                  </a:moveTo>
                  <a:lnTo>
                    <a:pt x="1" y="463"/>
                  </a:lnTo>
                  <a:lnTo>
                    <a:pt x="36224" y="14081"/>
                  </a:lnTo>
                  <a:lnTo>
                    <a:pt x="36417" y="1365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7"/>
            <p:cNvSpPr/>
            <p:nvPr/>
          </p:nvSpPr>
          <p:spPr>
            <a:xfrm>
              <a:off x="6955603" y="3777361"/>
              <a:ext cx="689556" cy="267362"/>
            </a:xfrm>
            <a:custGeom>
              <a:avLst/>
              <a:gdLst/>
              <a:ahLst/>
              <a:cxnLst/>
              <a:rect l="l" t="t" r="r" b="b"/>
              <a:pathLst>
                <a:path w="36417" h="14120" extrusionOk="0">
                  <a:moveTo>
                    <a:pt x="154" y="1"/>
                  </a:moveTo>
                  <a:lnTo>
                    <a:pt x="0" y="464"/>
                  </a:lnTo>
                  <a:lnTo>
                    <a:pt x="36224" y="14120"/>
                  </a:lnTo>
                  <a:lnTo>
                    <a:pt x="36417" y="13657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7"/>
            <p:cNvSpPr/>
            <p:nvPr/>
          </p:nvSpPr>
          <p:spPr>
            <a:xfrm>
              <a:off x="6922733" y="3863551"/>
              <a:ext cx="690294" cy="266643"/>
            </a:xfrm>
            <a:custGeom>
              <a:avLst/>
              <a:gdLst/>
              <a:ahLst/>
              <a:cxnLst/>
              <a:rect l="l" t="t" r="r" b="b"/>
              <a:pathLst>
                <a:path w="36456" h="14082" extrusionOk="0">
                  <a:moveTo>
                    <a:pt x="193" y="1"/>
                  </a:moveTo>
                  <a:lnTo>
                    <a:pt x="0" y="425"/>
                  </a:lnTo>
                  <a:lnTo>
                    <a:pt x="36263" y="14081"/>
                  </a:lnTo>
                  <a:lnTo>
                    <a:pt x="36455" y="1361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7"/>
            <p:cNvSpPr/>
            <p:nvPr/>
          </p:nvSpPr>
          <p:spPr>
            <a:xfrm>
              <a:off x="6890582" y="3949022"/>
              <a:ext cx="689575" cy="266624"/>
            </a:xfrm>
            <a:custGeom>
              <a:avLst/>
              <a:gdLst/>
              <a:ahLst/>
              <a:cxnLst/>
              <a:rect l="l" t="t" r="r" b="b"/>
              <a:pathLst>
                <a:path w="36418" h="14081" extrusionOk="0">
                  <a:moveTo>
                    <a:pt x="194" y="0"/>
                  </a:moveTo>
                  <a:lnTo>
                    <a:pt x="1" y="463"/>
                  </a:lnTo>
                  <a:lnTo>
                    <a:pt x="36263" y="14081"/>
                  </a:lnTo>
                  <a:lnTo>
                    <a:pt x="36417" y="13657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7"/>
            <p:cNvSpPr/>
            <p:nvPr/>
          </p:nvSpPr>
          <p:spPr>
            <a:xfrm>
              <a:off x="6858450" y="4035212"/>
              <a:ext cx="689575" cy="266624"/>
            </a:xfrm>
            <a:custGeom>
              <a:avLst/>
              <a:gdLst/>
              <a:ahLst/>
              <a:cxnLst/>
              <a:rect l="l" t="t" r="r" b="b"/>
              <a:pathLst>
                <a:path w="36418" h="14081" extrusionOk="0">
                  <a:moveTo>
                    <a:pt x="155" y="0"/>
                  </a:moveTo>
                  <a:lnTo>
                    <a:pt x="0" y="425"/>
                  </a:lnTo>
                  <a:lnTo>
                    <a:pt x="36263" y="14081"/>
                  </a:lnTo>
                  <a:lnTo>
                    <a:pt x="36417" y="13618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7"/>
            <p:cNvSpPr/>
            <p:nvPr/>
          </p:nvSpPr>
          <p:spPr>
            <a:xfrm>
              <a:off x="5467015" y="3033582"/>
              <a:ext cx="1351353" cy="1570223"/>
            </a:xfrm>
            <a:custGeom>
              <a:avLst/>
              <a:gdLst/>
              <a:ahLst/>
              <a:cxnLst/>
              <a:rect l="l" t="t" r="r" b="b"/>
              <a:pathLst>
                <a:path w="71368" h="82927" extrusionOk="0">
                  <a:moveTo>
                    <a:pt x="49224" y="0"/>
                  </a:moveTo>
                  <a:lnTo>
                    <a:pt x="5131" y="14274"/>
                  </a:lnTo>
                  <a:cubicBezTo>
                    <a:pt x="1813" y="15354"/>
                    <a:pt x="0" y="18903"/>
                    <a:pt x="1080" y="22221"/>
                  </a:cubicBezTo>
                  <a:lnTo>
                    <a:pt x="19327" y="78582"/>
                  </a:lnTo>
                  <a:cubicBezTo>
                    <a:pt x="20170" y="81233"/>
                    <a:pt x="22677" y="82926"/>
                    <a:pt x="25339" y="82926"/>
                  </a:cubicBezTo>
                  <a:cubicBezTo>
                    <a:pt x="25969" y="82926"/>
                    <a:pt x="26608" y="82832"/>
                    <a:pt x="27235" y="82632"/>
                  </a:cubicBezTo>
                  <a:lnTo>
                    <a:pt x="71367" y="68320"/>
                  </a:lnTo>
                  <a:lnTo>
                    <a:pt x="492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7"/>
            <p:cNvSpPr/>
            <p:nvPr/>
          </p:nvSpPr>
          <p:spPr>
            <a:xfrm>
              <a:off x="5702201" y="3214729"/>
              <a:ext cx="974452" cy="1203812"/>
            </a:xfrm>
            <a:custGeom>
              <a:avLst/>
              <a:gdLst/>
              <a:ahLst/>
              <a:cxnLst/>
              <a:rect l="l" t="t" r="r" b="b"/>
              <a:pathLst>
                <a:path w="51463" h="63576" extrusionOk="0">
                  <a:moveTo>
                    <a:pt x="32714" y="0"/>
                  </a:moveTo>
                  <a:lnTo>
                    <a:pt x="1390" y="10146"/>
                  </a:lnTo>
                  <a:cubicBezTo>
                    <a:pt x="1428" y="10185"/>
                    <a:pt x="1467" y="10223"/>
                    <a:pt x="1467" y="10301"/>
                  </a:cubicBezTo>
                  <a:cubicBezTo>
                    <a:pt x="1853" y="11496"/>
                    <a:pt x="1197" y="12808"/>
                    <a:pt x="1" y="13194"/>
                  </a:cubicBezTo>
                  <a:lnTo>
                    <a:pt x="15817" y="62071"/>
                  </a:lnTo>
                  <a:cubicBezTo>
                    <a:pt x="16049" y="61996"/>
                    <a:pt x="16285" y="61960"/>
                    <a:pt x="16517" y="61960"/>
                  </a:cubicBezTo>
                  <a:cubicBezTo>
                    <a:pt x="17486" y="61960"/>
                    <a:pt x="18400" y="62580"/>
                    <a:pt x="18711" y="63575"/>
                  </a:cubicBezTo>
                  <a:lnTo>
                    <a:pt x="49997" y="53430"/>
                  </a:lnTo>
                  <a:cubicBezTo>
                    <a:pt x="49611" y="52234"/>
                    <a:pt x="50267" y="50922"/>
                    <a:pt x="51463" y="50536"/>
                  </a:cubicBezTo>
                  <a:lnTo>
                    <a:pt x="35646" y="1659"/>
                  </a:lnTo>
                  <a:cubicBezTo>
                    <a:pt x="35415" y="1734"/>
                    <a:pt x="35179" y="1770"/>
                    <a:pt x="34946" y="1770"/>
                  </a:cubicBezTo>
                  <a:cubicBezTo>
                    <a:pt x="33977" y="1770"/>
                    <a:pt x="33064" y="1150"/>
                    <a:pt x="32753" y="155"/>
                  </a:cubicBezTo>
                  <a:cubicBezTo>
                    <a:pt x="32714" y="116"/>
                    <a:pt x="32714" y="78"/>
                    <a:pt x="327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7"/>
            <p:cNvSpPr/>
            <p:nvPr/>
          </p:nvSpPr>
          <p:spPr>
            <a:xfrm>
              <a:off x="5830767" y="3381278"/>
              <a:ext cx="556632" cy="384229"/>
            </a:xfrm>
            <a:custGeom>
              <a:avLst/>
              <a:gdLst/>
              <a:ahLst/>
              <a:cxnLst/>
              <a:rect l="l" t="t" r="r" b="b"/>
              <a:pathLst>
                <a:path w="29397" h="20292" extrusionOk="0">
                  <a:moveTo>
                    <a:pt x="25500" y="0"/>
                  </a:moveTo>
                  <a:lnTo>
                    <a:pt x="0" y="8255"/>
                  </a:lnTo>
                  <a:lnTo>
                    <a:pt x="3897" y="20291"/>
                  </a:lnTo>
                  <a:lnTo>
                    <a:pt x="29396" y="12036"/>
                  </a:lnTo>
                  <a:lnTo>
                    <a:pt x="255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7"/>
            <p:cNvSpPr/>
            <p:nvPr/>
          </p:nvSpPr>
          <p:spPr>
            <a:xfrm>
              <a:off x="5921350" y="3572650"/>
              <a:ext cx="100810" cy="106661"/>
            </a:xfrm>
            <a:custGeom>
              <a:avLst/>
              <a:gdLst/>
              <a:ahLst/>
              <a:cxnLst/>
              <a:rect l="l" t="t" r="r" b="b"/>
              <a:pathLst>
                <a:path w="5324" h="5633" extrusionOk="0">
                  <a:moveTo>
                    <a:pt x="1505" y="0"/>
                  </a:moveTo>
                  <a:lnTo>
                    <a:pt x="0" y="463"/>
                  </a:lnTo>
                  <a:lnTo>
                    <a:pt x="1659" y="5632"/>
                  </a:lnTo>
                  <a:lnTo>
                    <a:pt x="5324" y="4437"/>
                  </a:lnTo>
                  <a:lnTo>
                    <a:pt x="4938" y="3163"/>
                  </a:lnTo>
                  <a:lnTo>
                    <a:pt x="2778" y="3858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7"/>
            <p:cNvSpPr/>
            <p:nvPr/>
          </p:nvSpPr>
          <p:spPr>
            <a:xfrm>
              <a:off x="6030167" y="3533209"/>
              <a:ext cx="111792" cy="120540"/>
            </a:xfrm>
            <a:custGeom>
              <a:avLst/>
              <a:gdLst/>
              <a:ahLst/>
              <a:cxnLst/>
              <a:rect l="l" t="t" r="r" b="b"/>
              <a:pathLst>
                <a:path w="5904" h="6366" extrusionOk="0">
                  <a:moveTo>
                    <a:pt x="1776" y="1813"/>
                  </a:moveTo>
                  <a:lnTo>
                    <a:pt x="2933" y="3279"/>
                  </a:lnTo>
                  <a:lnTo>
                    <a:pt x="1698" y="3703"/>
                  </a:lnTo>
                  <a:lnTo>
                    <a:pt x="1698" y="3703"/>
                  </a:lnTo>
                  <a:lnTo>
                    <a:pt x="1776" y="1813"/>
                  </a:lnTo>
                  <a:close/>
                  <a:moveTo>
                    <a:pt x="2123" y="0"/>
                  </a:moveTo>
                  <a:lnTo>
                    <a:pt x="541" y="502"/>
                  </a:lnTo>
                  <a:lnTo>
                    <a:pt x="1" y="6365"/>
                  </a:lnTo>
                  <a:lnTo>
                    <a:pt x="1583" y="5864"/>
                  </a:lnTo>
                  <a:lnTo>
                    <a:pt x="1621" y="4938"/>
                  </a:lnTo>
                  <a:lnTo>
                    <a:pt x="3704" y="4282"/>
                  </a:lnTo>
                  <a:lnTo>
                    <a:pt x="4283" y="4976"/>
                  </a:lnTo>
                  <a:lnTo>
                    <a:pt x="5903" y="4475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7"/>
            <p:cNvSpPr/>
            <p:nvPr/>
          </p:nvSpPr>
          <p:spPr>
            <a:xfrm>
              <a:off x="6106132" y="3470384"/>
              <a:ext cx="157804" cy="138074"/>
            </a:xfrm>
            <a:custGeom>
              <a:avLst/>
              <a:gdLst/>
              <a:ahLst/>
              <a:cxnLst/>
              <a:rect l="l" t="t" r="r" b="b"/>
              <a:pathLst>
                <a:path w="8334" h="7292" extrusionOk="0">
                  <a:moveTo>
                    <a:pt x="8334" y="0"/>
                  </a:moveTo>
                  <a:lnTo>
                    <a:pt x="6791" y="502"/>
                  </a:lnTo>
                  <a:lnTo>
                    <a:pt x="7022" y="4360"/>
                  </a:lnTo>
                  <a:lnTo>
                    <a:pt x="4939" y="1119"/>
                  </a:lnTo>
                  <a:lnTo>
                    <a:pt x="3473" y="1582"/>
                  </a:lnTo>
                  <a:lnTo>
                    <a:pt x="3704" y="5478"/>
                  </a:lnTo>
                  <a:lnTo>
                    <a:pt x="1621" y="2199"/>
                  </a:lnTo>
                  <a:lnTo>
                    <a:pt x="1" y="2701"/>
                  </a:lnTo>
                  <a:lnTo>
                    <a:pt x="3396" y="7291"/>
                  </a:lnTo>
                  <a:lnTo>
                    <a:pt x="4939" y="6790"/>
                  </a:lnTo>
                  <a:lnTo>
                    <a:pt x="4785" y="3202"/>
                  </a:lnTo>
                  <a:lnTo>
                    <a:pt x="4785" y="3202"/>
                  </a:lnTo>
                  <a:lnTo>
                    <a:pt x="6713" y="6211"/>
                  </a:lnTo>
                  <a:lnTo>
                    <a:pt x="8256" y="5710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7"/>
            <p:cNvSpPr/>
            <p:nvPr/>
          </p:nvSpPr>
          <p:spPr>
            <a:xfrm>
              <a:off x="5467015" y="3298003"/>
              <a:ext cx="533967" cy="1305795"/>
            </a:xfrm>
            <a:custGeom>
              <a:avLst/>
              <a:gdLst/>
              <a:ahLst/>
              <a:cxnLst/>
              <a:rect l="l" t="t" r="r" b="b"/>
              <a:pathLst>
                <a:path w="28200" h="68962" extrusionOk="0">
                  <a:moveTo>
                    <a:pt x="6057" y="0"/>
                  </a:moveTo>
                  <a:lnTo>
                    <a:pt x="5131" y="309"/>
                  </a:lnTo>
                  <a:cubicBezTo>
                    <a:pt x="1813" y="1389"/>
                    <a:pt x="0" y="4938"/>
                    <a:pt x="1080" y="8256"/>
                  </a:cubicBezTo>
                  <a:lnTo>
                    <a:pt x="19327" y="64617"/>
                  </a:lnTo>
                  <a:cubicBezTo>
                    <a:pt x="20170" y="67268"/>
                    <a:pt x="22677" y="68961"/>
                    <a:pt x="25339" y="68961"/>
                  </a:cubicBezTo>
                  <a:cubicBezTo>
                    <a:pt x="25969" y="68961"/>
                    <a:pt x="26608" y="68867"/>
                    <a:pt x="27235" y="68667"/>
                  </a:cubicBezTo>
                  <a:lnTo>
                    <a:pt x="28200" y="68359"/>
                  </a:lnTo>
                  <a:lnTo>
                    <a:pt x="60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7"/>
            <p:cNvSpPr/>
            <p:nvPr/>
          </p:nvSpPr>
          <p:spPr>
            <a:xfrm>
              <a:off x="6987735" y="2023449"/>
              <a:ext cx="84034" cy="100109"/>
            </a:xfrm>
            <a:custGeom>
              <a:avLst/>
              <a:gdLst/>
              <a:ahLst/>
              <a:cxnLst/>
              <a:rect l="l" t="t" r="r" b="b"/>
              <a:pathLst>
                <a:path w="4438" h="5287" extrusionOk="0">
                  <a:moveTo>
                    <a:pt x="2238" y="1"/>
                  </a:moveTo>
                  <a:lnTo>
                    <a:pt x="1428" y="1776"/>
                  </a:lnTo>
                  <a:lnTo>
                    <a:pt x="1" y="2624"/>
                  </a:lnTo>
                  <a:lnTo>
                    <a:pt x="1428" y="3511"/>
                  </a:lnTo>
                  <a:lnTo>
                    <a:pt x="2238" y="5286"/>
                  </a:lnTo>
                  <a:lnTo>
                    <a:pt x="3010" y="3511"/>
                  </a:lnTo>
                  <a:lnTo>
                    <a:pt x="4437" y="2624"/>
                  </a:lnTo>
                  <a:lnTo>
                    <a:pt x="3010" y="1776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7"/>
            <p:cNvSpPr/>
            <p:nvPr/>
          </p:nvSpPr>
          <p:spPr>
            <a:xfrm>
              <a:off x="7354413" y="1582992"/>
              <a:ext cx="149037" cy="176796"/>
            </a:xfrm>
            <a:custGeom>
              <a:avLst/>
              <a:gdLst/>
              <a:ahLst/>
              <a:cxnLst/>
              <a:rect l="l" t="t" r="r" b="b"/>
              <a:pathLst>
                <a:path w="7871" h="9337" extrusionOk="0">
                  <a:moveTo>
                    <a:pt x="3936" y="1"/>
                  </a:moveTo>
                  <a:lnTo>
                    <a:pt x="2547" y="3125"/>
                  </a:lnTo>
                  <a:lnTo>
                    <a:pt x="1" y="4668"/>
                  </a:lnTo>
                  <a:lnTo>
                    <a:pt x="2547" y="6211"/>
                  </a:lnTo>
                  <a:lnTo>
                    <a:pt x="3936" y="9336"/>
                  </a:lnTo>
                  <a:lnTo>
                    <a:pt x="5324" y="6211"/>
                  </a:lnTo>
                  <a:lnTo>
                    <a:pt x="7870" y="4668"/>
                  </a:lnTo>
                  <a:lnTo>
                    <a:pt x="5324" y="3125"/>
                  </a:lnTo>
                  <a:lnTo>
                    <a:pt x="39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7"/>
            <p:cNvSpPr/>
            <p:nvPr/>
          </p:nvSpPr>
          <p:spPr>
            <a:xfrm>
              <a:off x="7773709" y="2505931"/>
              <a:ext cx="183367" cy="217696"/>
            </a:xfrm>
            <a:custGeom>
              <a:avLst/>
              <a:gdLst/>
              <a:ahLst/>
              <a:cxnLst/>
              <a:rect l="l" t="t" r="r" b="b"/>
              <a:pathLst>
                <a:path w="9684" h="11497" extrusionOk="0">
                  <a:moveTo>
                    <a:pt x="4861" y="1"/>
                  </a:moveTo>
                  <a:lnTo>
                    <a:pt x="3125" y="3820"/>
                  </a:lnTo>
                  <a:lnTo>
                    <a:pt x="0" y="5749"/>
                  </a:lnTo>
                  <a:lnTo>
                    <a:pt x="3125" y="7678"/>
                  </a:lnTo>
                  <a:lnTo>
                    <a:pt x="4861" y="11497"/>
                  </a:lnTo>
                  <a:lnTo>
                    <a:pt x="6597" y="7678"/>
                  </a:lnTo>
                  <a:lnTo>
                    <a:pt x="9683" y="5749"/>
                  </a:lnTo>
                  <a:lnTo>
                    <a:pt x="6597" y="3820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7"/>
            <p:cNvSpPr/>
            <p:nvPr/>
          </p:nvSpPr>
          <p:spPr>
            <a:xfrm>
              <a:off x="7935851" y="1924109"/>
              <a:ext cx="84015" cy="99352"/>
            </a:xfrm>
            <a:custGeom>
              <a:avLst/>
              <a:gdLst/>
              <a:ahLst/>
              <a:cxnLst/>
              <a:rect l="l" t="t" r="r" b="b"/>
              <a:pathLst>
                <a:path w="4437" h="5247" extrusionOk="0">
                  <a:moveTo>
                    <a:pt x="2238" y="0"/>
                  </a:moveTo>
                  <a:lnTo>
                    <a:pt x="1428" y="1775"/>
                  </a:lnTo>
                  <a:lnTo>
                    <a:pt x="0" y="2624"/>
                  </a:lnTo>
                  <a:lnTo>
                    <a:pt x="1428" y="3511"/>
                  </a:lnTo>
                  <a:lnTo>
                    <a:pt x="2238" y="5247"/>
                  </a:lnTo>
                  <a:lnTo>
                    <a:pt x="3009" y="3511"/>
                  </a:lnTo>
                  <a:lnTo>
                    <a:pt x="4437" y="2624"/>
                  </a:lnTo>
                  <a:lnTo>
                    <a:pt x="3009" y="1775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7"/>
            <p:cNvSpPr/>
            <p:nvPr/>
          </p:nvSpPr>
          <p:spPr>
            <a:xfrm>
              <a:off x="8304667" y="3653753"/>
              <a:ext cx="84034" cy="99371"/>
            </a:xfrm>
            <a:custGeom>
              <a:avLst/>
              <a:gdLst/>
              <a:ahLst/>
              <a:cxnLst/>
              <a:rect l="l" t="t" r="r" b="b"/>
              <a:pathLst>
                <a:path w="4438" h="5248" extrusionOk="0">
                  <a:moveTo>
                    <a:pt x="2238" y="1"/>
                  </a:moveTo>
                  <a:lnTo>
                    <a:pt x="1428" y="1737"/>
                  </a:lnTo>
                  <a:lnTo>
                    <a:pt x="1" y="2624"/>
                  </a:lnTo>
                  <a:lnTo>
                    <a:pt x="1428" y="3511"/>
                  </a:lnTo>
                  <a:lnTo>
                    <a:pt x="2238" y="5247"/>
                  </a:lnTo>
                  <a:lnTo>
                    <a:pt x="3010" y="3511"/>
                  </a:lnTo>
                  <a:lnTo>
                    <a:pt x="4437" y="2624"/>
                  </a:lnTo>
                  <a:lnTo>
                    <a:pt x="3010" y="1737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7"/>
            <p:cNvSpPr/>
            <p:nvPr/>
          </p:nvSpPr>
          <p:spPr>
            <a:xfrm>
              <a:off x="8034433" y="4187770"/>
              <a:ext cx="148299" cy="176058"/>
            </a:xfrm>
            <a:custGeom>
              <a:avLst/>
              <a:gdLst/>
              <a:ahLst/>
              <a:cxnLst/>
              <a:rect l="l" t="t" r="r" b="b"/>
              <a:pathLst>
                <a:path w="7832" h="9298" extrusionOk="0">
                  <a:moveTo>
                    <a:pt x="3935" y="0"/>
                  </a:moveTo>
                  <a:lnTo>
                    <a:pt x="2508" y="3087"/>
                  </a:lnTo>
                  <a:lnTo>
                    <a:pt x="0" y="4668"/>
                  </a:lnTo>
                  <a:lnTo>
                    <a:pt x="2508" y="6211"/>
                  </a:lnTo>
                  <a:lnTo>
                    <a:pt x="3935" y="9297"/>
                  </a:lnTo>
                  <a:lnTo>
                    <a:pt x="5324" y="6211"/>
                  </a:lnTo>
                  <a:lnTo>
                    <a:pt x="7831" y="4668"/>
                  </a:lnTo>
                  <a:lnTo>
                    <a:pt x="5324" y="3087"/>
                  </a:lnTo>
                  <a:lnTo>
                    <a:pt x="3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7"/>
            <p:cNvSpPr/>
            <p:nvPr/>
          </p:nvSpPr>
          <p:spPr>
            <a:xfrm>
              <a:off x="6745202" y="2982155"/>
              <a:ext cx="145383" cy="173123"/>
            </a:xfrm>
            <a:custGeom>
              <a:avLst/>
              <a:gdLst/>
              <a:ahLst/>
              <a:cxnLst/>
              <a:rect l="l" t="t" r="r" b="b"/>
              <a:pathLst>
                <a:path w="7678" h="9143" extrusionOk="0">
                  <a:moveTo>
                    <a:pt x="3858" y="0"/>
                  </a:moveTo>
                  <a:lnTo>
                    <a:pt x="2470" y="3048"/>
                  </a:lnTo>
                  <a:lnTo>
                    <a:pt x="1" y="4552"/>
                  </a:lnTo>
                  <a:lnTo>
                    <a:pt x="2470" y="6095"/>
                  </a:lnTo>
                  <a:lnTo>
                    <a:pt x="3858" y="9143"/>
                  </a:lnTo>
                  <a:lnTo>
                    <a:pt x="5209" y="6095"/>
                  </a:lnTo>
                  <a:lnTo>
                    <a:pt x="7677" y="4552"/>
                  </a:lnTo>
                  <a:lnTo>
                    <a:pt x="5209" y="3048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7"/>
            <p:cNvSpPr/>
            <p:nvPr/>
          </p:nvSpPr>
          <p:spPr>
            <a:xfrm>
              <a:off x="6858450" y="2491693"/>
              <a:ext cx="84015" cy="99352"/>
            </a:xfrm>
            <a:custGeom>
              <a:avLst/>
              <a:gdLst/>
              <a:ahLst/>
              <a:cxnLst/>
              <a:rect l="l" t="t" r="r" b="b"/>
              <a:pathLst>
                <a:path w="4437" h="5247" extrusionOk="0">
                  <a:moveTo>
                    <a:pt x="2199" y="0"/>
                  </a:moveTo>
                  <a:lnTo>
                    <a:pt x="1428" y="1736"/>
                  </a:lnTo>
                  <a:lnTo>
                    <a:pt x="0" y="2623"/>
                  </a:lnTo>
                  <a:lnTo>
                    <a:pt x="1428" y="3511"/>
                  </a:lnTo>
                  <a:lnTo>
                    <a:pt x="2199" y="5247"/>
                  </a:lnTo>
                  <a:lnTo>
                    <a:pt x="3009" y="3511"/>
                  </a:lnTo>
                  <a:lnTo>
                    <a:pt x="4437" y="2623"/>
                  </a:lnTo>
                  <a:lnTo>
                    <a:pt x="3009" y="1736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7"/>
            <p:cNvSpPr/>
            <p:nvPr/>
          </p:nvSpPr>
          <p:spPr>
            <a:xfrm>
              <a:off x="7472374" y="2231152"/>
              <a:ext cx="84034" cy="100090"/>
            </a:xfrm>
            <a:custGeom>
              <a:avLst/>
              <a:gdLst/>
              <a:ahLst/>
              <a:cxnLst/>
              <a:rect l="l" t="t" r="r" b="b"/>
              <a:pathLst>
                <a:path w="4438" h="5286" extrusionOk="0">
                  <a:moveTo>
                    <a:pt x="2200" y="1"/>
                  </a:moveTo>
                  <a:lnTo>
                    <a:pt x="1428" y="1775"/>
                  </a:lnTo>
                  <a:lnTo>
                    <a:pt x="1" y="2663"/>
                  </a:lnTo>
                  <a:lnTo>
                    <a:pt x="1428" y="3511"/>
                  </a:lnTo>
                  <a:lnTo>
                    <a:pt x="2200" y="5286"/>
                  </a:lnTo>
                  <a:lnTo>
                    <a:pt x="3010" y="3511"/>
                  </a:lnTo>
                  <a:lnTo>
                    <a:pt x="4437" y="2663"/>
                  </a:lnTo>
                  <a:lnTo>
                    <a:pt x="3010" y="1775"/>
                  </a:lnTo>
                  <a:lnTo>
                    <a:pt x="22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7"/>
            <p:cNvSpPr/>
            <p:nvPr/>
          </p:nvSpPr>
          <p:spPr>
            <a:xfrm>
              <a:off x="5571411" y="2325125"/>
              <a:ext cx="84015" cy="100109"/>
            </a:xfrm>
            <a:custGeom>
              <a:avLst/>
              <a:gdLst/>
              <a:ahLst/>
              <a:cxnLst/>
              <a:rect l="l" t="t" r="r" b="b"/>
              <a:pathLst>
                <a:path w="4437" h="5287" extrusionOk="0">
                  <a:moveTo>
                    <a:pt x="2200" y="1"/>
                  </a:moveTo>
                  <a:lnTo>
                    <a:pt x="1428" y="1776"/>
                  </a:lnTo>
                  <a:lnTo>
                    <a:pt x="1" y="2624"/>
                  </a:lnTo>
                  <a:lnTo>
                    <a:pt x="1428" y="3511"/>
                  </a:lnTo>
                  <a:lnTo>
                    <a:pt x="2200" y="5286"/>
                  </a:lnTo>
                  <a:lnTo>
                    <a:pt x="3010" y="3511"/>
                  </a:lnTo>
                  <a:lnTo>
                    <a:pt x="4437" y="2624"/>
                  </a:lnTo>
                  <a:lnTo>
                    <a:pt x="3010" y="1776"/>
                  </a:lnTo>
                  <a:lnTo>
                    <a:pt x="22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7"/>
            <p:cNvSpPr/>
            <p:nvPr/>
          </p:nvSpPr>
          <p:spPr>
            <a:xfrm>
              <a:off x="5182999" y="2644592"/>
              <a:ext cx="149018" cy="176796"/>
            </a:xfrm>
            <a:custGeom>
              <a:avLst/>
              <a:gdLst/>
              <a:ahLst/>
              <a:cxnLst/>
              <a:rect l="l" t="t" r="r" b="b"/>
              <a:pathLst>
                <a:path w="7870" h="9337" extrusionOk="0">
                  <a:moveTo>
                    <a:pt x="3935" y="1"/>
                  </a:moveTo>
                  <a:lnTo>
                    <a:pt x="2546" y="3125"/>
                  </a:lnTo>
                  <a:lnTo>
                    <a:pt x="0" y="4668"/>
                  </a:lnTo>
                  <a:lnTo>
                    <a:pt x="2546" y="6211"/>
                  </a:lnTo>
                  <a:lnTo>
                    <a:pt x="3935" y="9336"/>
                  </a:lnTo>
                  <a:lnTo>
                    <a:pt x="5324" y="6211"/>
                  </a:lnTo>
                  <a:lnTo>
                    <a:pt x="7870" y="4668"/>
                  </a:lnTo>
                  <a:lnTo>
                    <a:pt x="5324" y="3125"/>
                  </a:lnTo>
                  <a:lnTo>
                    <a:pt x="3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7"/>
            <p:cNvSpPr/>
            <p:nvPr/>
          </p:nvSpPr>
          <p:spPr>
            <a:xfrm>
              <a:off x="6017031" y="1805767"/>
              <a:ext cx="184105" cy="217696"/>
            </a:xfrm>
            <a:custGeom>
              <a:avLst/>
              <a:gdLst/>
              <a:ahLst/>
              <a:cxnLst/>
              <a:rect l="l" t="t" r="r" b="b"/>
              <a:pathLst>
                <a:path w="9723" h="11497" extrusionOk="0">
                  <a:moveTo>
                    <a:pt x="4862" y="1"/>
                  </a:moveTo>
                  <a:lnTo>
                    <a:pt x="3126" y="3820"/>
                  </a:lnTo>
                  <a:lnTo>
                    <a:pt x="1" y="5749"/>
                  </a:lnTo>
                  <a:lnTo>
                    <a:pt x="3126" y="7678"/>
                  </a:lnTo>
                  <a:lnTo>
                    <a:pt x="4862" y="11497"/>
                  </a:lnTo>
                  <a:lnTo>
                    <a:pt x="6597" y="7678"/>
                  </a:lnTo>
                  <a:lnTo>
                    <a:pt x="9722" y="5749"/>
                  </a:lnTo>
                  <a:lnTo>
                    <a:pt x="6597" y="3820"/>
                  </a:lnTo>
                  <a:lnTo>
                    <a:pt x="48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7"/>
            <p:cNvSpPr/>
            <p:nvPr/>
          </p:nvSpPr>
          <p:spPr>
            <a:xfrm>
              <a:off x="4862993" y="3214729"/>
              <a:ext cx="84034" cy="99352"/>
            </a:xfrm>
            <a:custGeom>
              <a:avLst/>
              <a:gdLst/>
              <a:ahLst/>
              <a:cxnLst/>
              <a:rect l="l" t="t" r="r" b="b"/>
              <a:pathLst>
                <a:path w="4438" h="5247" extrusionOk="0">
                  <a:moveTo>
                    <a:pt x="2200" y="0"/>
                  </a:moveTo>
                  <a:lnTo>
                    <a:pt x="1428" y="1775"/>
                  </a:lnTo>
                  <a:lnTo>
                    <a:pt x="1" y="2624"/>
                  </a:lnTo>
                  <a:lnTo>
                    <a:pt x="1428" y="3511"/>
                  </a:lnTo>
                  <a:lnTo>
                    <a:pt x="2200" y="5247"/>
                  </a:lnTo>
                  <a:lnTo>
                    <a:pt x="3010" y="3511"/>
                  </a:lnTo>
                  <a:lnTo>
                    <a:pt x="4437" y="2624"/>
                  </a:lnTo>
                  <a:lnTo>
                    <a:pt x="3010" y="1775"/>
                  </a:lnTo>
                  <a:lnTo>
                    <a:pt x="2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7"/>
            <p:cNvSpPr/>
            <p:nvPr/>
          </p:nvSpPr>
          <p:spPr>
            <a:xfrm>
              <a:off x="4734825" y="3604232"/>
              <a:ext cx="84015" cy="99371"/>
            </a:xfrm>
            <a:custGeom>
              <a:avLst/>
              <a:gdLst/>
              <a:ahLst/>
              <a:cxnLst/>
              <a:rect l="l" t="t" r="r" b="b"/>
              <a:pathLst>
                <a:path w="4437" h="5248" extrusionOk="0">
                  <a:moveTo>
                    <a:pt x="2238" y="1"/>
                  </a:moveTo>
                  <a:lnTo>
                    <a:pt x="1428" y="1737"/>
                  </a:lnTo>
                  <a:lnTo>
                    <a:pt x="0" y="2624"/>
                  </a:lnTo>
                  <a:lnTo>
                    <a:pt x="1428" y="3511"/>
                  </a:lnTo>
                  <a:lnTo>
                    <a:pt x="2238" y="5247"/>
                  </a:lnTo>
                  <a:lnTo>
                    <a:pt x="3009" y="3511"/>
                  </a:lnTo>
                  <a:lnTo>
                    <a:pt x="4437" y="2624"/>
                  </a:lnTo>
                  <a:lnTo>
                    <a:pt x="3009" y="1737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7"/>
            <p:cNvSpPr/>
            <p:nvPr/>
          </p:nvSpPr>
          <p:spPr>
            <a:xfrm>
              <a:off x="5150761" y="4011724"/>
              <a:ext cx="149037" cy="176058"/>
            </a:xfrm>
            <a:custGeom>
              <a:avLst/>
              <a:gdLst/>
              <a:ahLst/>
              <a:cxnLst/>
              <a:rect l="l" t="t" r="r" b="b"/>
              <a:pathLst>
                <a:path w="7871" h="9298" extrusionOk="0">
                  <a:moveTo>
                    <a:pt x="3935" y="0"/>
                  </a:moveTo>
                  <a:lnTo>
                    <a:pt x="2546" y="3087"/>
                  </a:lnTo>
                  <a:lnTo>
                    <a:pt x="0" y="4668"/>
                  </a:lnTo>
                  <a:lnTo>
                    <a:pt x="2546" y="6211"/>
                  </a:lnTo>
                  <a:lnTo>
                    <a:pt x="3935" y="9297"/>
                  </a:lnTo>
                  <a:lnTo>
                    <a:pt x="5324" y="6211"/>
                  </a:lnTo>
                  <a:lnTo>
                    <a:pt x="7870" y="4668"/>
                  </a:lnTo>
                  <a:lnTo>
                    <a:pt x="5324" y="3087"/>
                  </a:lnTo>
                  <a:lnTo>
                    <a:pt x="3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7"/>
            <p:cNvSpPr/>
            <p:nvPr/>
          </p:nvSpPr>
          <p:spPr>
            <a:xfrm>
              <a:off x="6338298" y="2528217"/>
              <a:ext cx="145364" cy="173123"/>
            </a:xfrm>
            <a:custGeom>
              <a:avLst/>
              <a:gdLst/>
              <a:ahLst/>
              <a:cxnLst/>
              <a:rect l="l" t="t" r="r" b="b"/>
              <a:pathLst>
                <a:path w="7677" h="9143" extrusionOk="0">
                  <a:moveTo>
                    <a:pt x="3819" y="0"/>
                  </a:moveTo>
                  <a:lnTo>
                    <a:pt x="2469" y="3048"/>
                  </a:lnTo>
                  <a:lnTo>
                    <a:pt x="0" y="4552"/>
                  </a:lnTo>
                  <a:lnTo>
                    <a:pt x="2469" y="6095"/>
                  </a:lnTo>
                  <a:lnTo>
                    <a:pt x="3819" y="9143"/>
                  </a:lnTo>
                  <a:lnTo>
                    <a:pt x="5208" y="6095"/>
                  </a:lnTo>
                  <a:lnTo>
                    <a:pt x="7677" y="4552"/>
                  </a:lnTo>
                  <a:lnTo>
                    <a:pt x="5208" y="3048"/>
                  </a:lnTo>
                  <a:lnTo>
                    <a:pt x="38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7"/>
            <p:cNvSpPr/>
            <p:nvPr/>
          </p:nvSpPr>
          <p:spPr>
            <a:xfrm>
              <a:off x="5830776" y="2778836"/>
              <a:ext cx="84015" cy="99352"/>
            </a:xfrm>
            <a:custGeom>
              <a:avLst/>
              <a:gdLst/>
              <a:ahLst/>
              <a:cxnLst/>
              <a:rect l="l" t="t" r="r" b="b"/>
              <a:pathLst>
                <a:path w="4437" h="5247" extrusionOk="0">
                  <a:moveTo>
                    <a:pt x="2238" y="0"/>
                  </a:moveTo>
                  <a:lnTo>
                    <a:pt x="1427" y="1736"/>
                  </a:lnTo>
                  <a:lnTo>
                    <a:pt x="0" y="2623"/>
                  </a:lnTo>
                  <a:lnTo>
                    <a:pt x="1427" y="3511"/>
                  </a:lnTo>
                  <a:lnTo>
                    <a:pt x="2238" y="5247"/>
                  </a:lnTo>
                  <a:lnTo>
                    <a:pt x="3009" y="3511"/>
                  </a:lnTo>
                  <a:lnTo>
                    <a:pt x="4436" y="2623"/>
                  </a:lnTo>
                  <a:lnTo>
                    <a:pt x="3009" y="1736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7"/>
            <p:cNvSpPr/>
            <p:nvPr/>
          </p:nvSpPr>
          <p:spPr>
            <a:xfrm>
              <a:off x="6611648" y="1535009"/>
              <a:ext cx="84015" cy="100090"/>
            </a:xfrm>
            <a:custGeom>
              <a:avLst/>
              <a:gdLst/>
              <a:ahLst/>
              <a:cxnLst/>
              <a:rect l="l" t="t" r="r" b="b"/>
              <a:pathLst>
                <a:path w="4437" h="5286" extrusionOk="0">
                  <a:moveTo>
                    <a:pt x="2238" y="1"/>
                  </a:moveTo>
                  <a:lnTo>
                    <a:pt x="1428" y="1775"/>
                  </a:lnTo>
                  <a:lnTo>
                    <a:pt x="0" y="2663"/>
                  </a:lnTo>
                  <a:lnTo>
                    <a:pt x="1428" y="3511"/>
                  </a:lnTo>
                  <a:lnTo>
                    <a:pt x="2238" y="5286"/>
                  </a:lnTo>
                  <a:lnTo>
                    <a:pt x="3009" y="3511"/>
                  </a:lnTo>
                  <a:lnTo>
                    <a:pt x="4437" y="2663"/>
                  </a:lnTo>
                  <a:lnTo>
                    <a:pt x="3009" y="177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484;p61">
            <a:extLst>
              <a:ext uri="{FF2B5EF4-FFF2-40B4-BE49-F238E27FC236}">
                <a16:creationId xmlns:a16="http://schemas.microsoft.com/office/drawing/2014/main" id="{087FBD92-D893-45B4-8E95-6BF3154A5B8A}"/>
              </a:ext>
            </a:extLst>
          </p:cNvPr>
          <p:cNvSpPr txBox="1">
            <a:spLocks/>
          </p:cNvSpPr>
          <p:nvPr/>
        </p:nvSpPr>
        <p:spPr>
          <a:xfrm>
            <a:off x="555759" y="549035"/>
            <a:ext cx="8123731" cy="704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3300" b="0" i="0" u="none" strike="noStrike" cap="non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l"/>
            <a:r>
              <a:rPr lang="ru-RU" sz="4400" b="1" dirty="0"/>
              <a:t>Нормативно-правовая база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4"/>
          <p:cNvSpPr/>
          <p:nvPr/>
        </p:nvSpPr>
        <p:spPr>
          <a:xfrm>
            <a:off x="3810294" y="1405851"/>
            <a:ext cx="1653900" cy="93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64"/>
          <p:cNvSpPr txBox="1">
            <a:spLocks noGrp="1"/>
          </p:cNvSpPr>
          <p:nvPr>
            <p:ph type="title"/>
          </p:nvPr>
        </p:nvSpPr>
        <p:spPr>
          <a:xfrm>
            <a:off x="1504279" y="2732004"/>
            <a:ext cx="6480840" cy="124783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С какого возраста наступает уголовная ответственность</a:t>
            </a:r>
            <a:r>
              <a:rPr lang="ru-RU" dirty="0"/>
              <a:t>?</a:t>
            </a:r>
            <a:endParaRPr dirty="0"/>
          </a:p>
        </p:txBody>
      </p:sp>
      <p:sp>
        <p:nvSpPr>
          <p:cNvPr id="563" name="Google Shape;563;p6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65" name="Google Shape;565;p64"/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64"/>
          <p:cNvSpPr/>
          <p:nvPr/>
        </p:nvSpPr>
        <p:spPr>
          <a:xfrm>
            <a:off x="3555324" y="100382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4"/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4"/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4"/>
          <p:cNvSpPr/>
          <p:nvPr/>
        </p:nvSpPr>
        <p:spPr>
          <a:xfrm>
            <a:off x="1121453" y="118910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64"/>
          <p:cNvSpPr/>
          <p:nvPr/>
        </p:nvSpPr>
        <p:spPr>
          <a:xfrm>
            <a:off x="2299726" y="159707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64"/>
          <p:cNvSpPr/>
          <p:nvPr/>
        </p:nvSpPr>
        <p:spPr>
          <a:xfrm>
            <a:off x="1344363" y="190426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64"/>
          <p:cNvSpPr/>
          <p:nvPr/>
        </p:nvSpPr>
        <p:spPr>
          <a:xfrm>
            <a:off x="5086788" y="54951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4"/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64"/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64"/>
          <p:cNvSpPr/>
          <p:nvPr/>
        </p:nvSpPr>
        <p:spPr>
          <a:xfrm>
            <a:off x="4416833" y="2269695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64"/>
          <p:cNvSpPr/>
          <p:nvPr/>
        </p:nvSpPr>
        <p:spPr>
          <a:xfrm>
            <a:off x="2999407" y="210802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2"/>
          <p:cNvSpPr txBox="1">
            <a:spLocks noGrp="1"/>
          </p:cNvSpPr>
          <p:nvPr>
            <p:ph type="title"/>
          </p:nvPr>
        </p:nvSpPr>
        <p:spPr>
          <a:xfrm>
            <a:off x="638883" y="917363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/>
              <a:t>Возраст </a:t>
            </a:r>
            <a:br>
              <a:rPr lang="ru-RU" sz="4000" b="1" dirty="0"/>
            </a:br>
            <a:r>
              <a:rPr lang="ru-RU" sz="4000" b="1" dirty="0"/>
              <a:t>уголовной ответственности </a:t>
            </a:r>
            <a:endParaRPr sz="4000" dirty="0"/>
          </a:p>
        </p:txBody>
      </p:sp>
      <p:sp>
        <p:nvSpPr>
          <p:cNvPr id="505" name="Google Shape;505;p62"/>
          <p:cNvSpPr txBox="1">
            <a:spLocks noGrp="1"/>
          </p:cNvSpPr>
          <p:nvPr>
            <p:ph type="subTitle" idx="4"/>
          </p:nvPr>
        </p:nvSpPr>
        <p:spPr>
          <a:xfrm>
            <a:off x="1058585" y="3735343"/>
            <a:ext cx="3279900" cy="7697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Общий возраст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наступления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уголовной ответственности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06" name="Google Shape;506;p6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389327" y="3265400"/>
            <a:ext cx="2385542" cy="4802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/>
              <a:t>Ч. 1 ст. 20 УК РФ</a:t>
            </a:r>
            <a:endParaRPr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EEB6CDE-D899-1208-939A-5F30896A6C95}"/>
              </a:ext>
            </a:extLst>
          </p:cNvPr>
          <p:cNvGrpSpPr/>
          <p:nvPr/>
        </p:nvGrpSpPr>
        <p:grpSpPr>
          <a:xfrm>
            <a:off x="1682647" y="1898935"/>
            <a:ext cx="1798902" cy="1263341"/>
            <a:chOff x="1777298" y="1768838"/>
            <a:chExt cx="1366744" cy="936727"/>
          </a:xfrm>
        </p:grpSpPr>
        <p:sp>
          <p:nvSpPr>
            <p:cNvPr id="498" name="Google Shape;498;p62"/>
            <p:cNvSpPr/>
            <p:nvPr/>
          </p:nvSpPr>
          <p:spPr>
            <a:xfrm>
              <a:off x="1777298" y="1783577"/>
              <a:ext cx="1366744" cy="9219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2"/>
            <p:cNvSpPr/>
            <p:nvPr/>
          </p:nvSpPr>
          <p:spPr>
            <a:xfrm>
              <a:off x="2727159" y="1768838"/>
              <a:ext cx="277922" cy="309222"/>
            </a:xfrm>
            <a:custGeom>
              <a:avLst/>
              <a:gdLst/>
              <a:ahLst/>
              <a:cxnLst/>
              <a:rect l="l" t="t" r="r" b="b"/>
              <a:pathLst>
                <a:path w="5764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7"/>
                  </a:lnTo>
                  <a:lnTo>
                    <a:pt x="3909" y="4594"/>
                  </a:lnTo>
                  <a:lnTo>
                    <a:pt x="5764" y="3424"/>
                  </a:lnTo>
                  <a:lnTo>
                    <a:pt x="3909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7" name="Google Shape;517;p62"/>
            <p:cNvSpPr/>
            <p:nvPr/>
          </p:nvSpPr>
          <p:spPr>
            <a:xfrm>
              <a:off x="1806456" y="2357117"/>
              <a:ext cx="264454" cy="348447"/>
            </a:xfrm>
            <a:custGeom>
              <a:avLst/>
              <a:gdLst/>
              <a:ahLst/>
              <a:cxnLst/>
              <a:rect l="l" t="t" r="r" b="b"/>
              <a:pathLst>
                <a:path w="5764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7"/>
                  </a:lnTo>
                  <a:lnTo>
                    <a:pt x="3909" y="4594"/>
                  </a:lnTo>
                  <a:lnTo>
                    <a:pt x="5764" y="3424"/>
                  </a:lnTo>
                  <a:lnTo>
                    <a:pt x="3909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" name="Google Shape;507;p62"/>
          <p:cNvSpPr txBox="1">
            <a:spLocks noGrp="1"/>
          </p:cNvSpPr>
          <p:nvPr>
            <p:ph type="title" idx="6"/>
          </p:nvPr>
        </p:nvSpPr>
        <p:spPr>
          <a:xfrm>
            <a:off x="2013492" y="2291728"/>
            <a:ext cx="1102258" cy="5730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/>
              <a:t>16</a:t>
            </a:r>
            <a:endParaRPr sz="4400" dirty="0"/>
          </a:p>
        </p:txBody>
      </p:sp>
      <p:sp>
        <p:nvSpPr>
          <p:cNvPr id="23" name="Google Shape;505;p62">
            <a:extLst>
              <a:ext uri="{FF2B5EF4-FFF2-40B4-BE49-F238E27FC236}">
                <a16:creationId xmlns:a16="http://schemas.microsoft.com/office/drawing/2014/main" id="{6898BFE7-64E1-5D88-4869-75EBFB7515A5}"/>
              </a:ext>
            </a:extLst>
          </p:cNvPr>
          <p:cNvSpPr txBox="1">
            <a:spLocks/>
          </p:cNvSpPr>
          <p:nvPr/>
        </p:nvSpPr>
        <p:spPr>
          <a:xfrm>
            <a:off x="5002770" y="3702283"/>
            <a:ext cx="3279900" cy="80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None/>
              <a:defRPr sz="16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marL="0" indent="0"/>
            <a:r>
              <a:rPr lang="ru-RU" dirty="0">
                <a:latin typeface="Century Gothic" panose="020B0502020202020204" pitchFamily="34" charset="0"/>
              </a:rPr>
              <a:t>Специальный возраст наступления </a:t>
            </a:r>
          </a:p>
          <a:p>
            <a:pPr marL="0" indent="0"/>
            <a:r>
              <a:rPr lang="ru-RU" dirty="0">
                <a:latin typeface="Century Gothic" panose="020B0502020202020204" pitchFamily="34" charset="0"/>
              </a:rPr>
              <a:t>уголовной ответственности</a:t>
            </a:r>
          </a:p>
        </p:txBody>
      </p:sp>
      <p:sp>
        <p:nvSpPr>
          <p:cNvPr id="24" name="Google Shape;506;p62">
            <a:hlinkClick r:id="" action="ppaction://noaction"/>
            <a:extLst>
              <a:ext uri="{FF2B5EF4-FFF2-40B4-BE49-F238E27FC236}">
                <a16:creationId xmlns:a16="http://schemas.microsoft.com/office/drawing/2014/main" id="{D4A445C4-3073-D856-CA75-EFF414B731EF}"/>
              </a:ext>
            </a:extLst>
          </p:cNvPr>
          <p:cNvSpPr txBox="1">
            <a:spLocks/>
          </p:cNvSpPr>
          <p:nvPr/>
        </p:nvSpPr>
        <p:spPr>
          <a:xfrm>
            <a:off x="5547753" y="3265400"/>
            <a:ext cx="2206920" cy="4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dirty="0"/>
              <a:t>Ч. 2 ст. 20 УК РФ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B58125-358B-F20D-339A-6F5749C41B8E}"/>
              </a:ext>
            </a:extLst>
          </p:cNvPr>
          <p:cNvGrpSpPr/>
          <p:nvPr/>
        </p:nvGrpSpPr>
        <p:grpSpPr>
          <a:xfrm>
            <a:off x="5662453" y="1908873"/>
            <a:ext cx="1798902" cy="1263341"/>
            <a:chOff x="1777298" y="1768838"/>
            <a:chExt cx="1366744" cy="936727"/>
          </a:xfrm>
        </p:grpSpPr>
        <p:sp>
          <p:nvSpPr>
            <p:cNvPr id="26" name="Google Shape;498;p62">
              <a:extLst>
                <a:ext uri="{FF2B5EF4-FFF2-40B4-BE49-F238E27FC236}">
                  <a16:creationId xmlns:a16="http://schemas.microsoft.com/office/drawing/2014/main" id="{885F5509-6106-1D80-26BD-9F6C2A7E1DF8}"/>
                </a:ext>
              </a:extLst>
            </p:cNvPr>
            <p:cNvSpPr/>
            <p:nvPr/>
          </p:nvSpPr>
          <p:spPr>
            <a:xfrm>
              <a:off x="1777298" y="1783577"/>
              <a:ext cx="1366744" cy="9219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6;p62">
              <a:extLst>
                <a:ext uri="{FF2B5EF4-FFF2-40B4-BE49-F238E27FC236}">
                  <a16:creationId xmlns:a16="http://schemas.microsoft.com/office/drawing/2014/main" id="{6A58AEF4-F456-21AE-2C81-C7AA06F9F5B9}"/>
                </a:ext>
              </a:extLst>
            </p:cNvPr>
            <p:cNvSpPr/>
            <p:nvPr/>
          </p:nvSpPr>
          <p:spPr>
            <a:xfrm>
              <a:off x="2727159" y="1768838"/>
              <a:ext cx="277922" cy="309222"/>
            </a:xfrm>
            <a:custGeom>
              <a:avLst/>
              <a:gdLst/>
              <a:ahLst/>
              <a:cxnLst/>
              <a:rect l="l" t="t" r="r" b="b"/>
              <a:pathLst>
                <a:path w="5764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7"/>
                  </a:lnTo>
                  <a:lnTo>
                    <a:pt x="3909" y="4594"/>
                  </a:lnTo>
                  <a:lnTo>
                    <a:pt x="5764" y="3424"/>
                  </a:lnTo>
                  <a:lnTo>
                    <a:pt x="3909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17;p62">
              <a:extLst>
                <a:ext uri="{FF2B5EF4-FFF2-40B4-BE49-F238E27FC236}">
                  <a16:creationId xmlns:a16="http://schemas.microsoft.com/office/drawing/2014/main" id="{A6C91D88-9A3D-7318-C79B-029A20CDAEB9}"/>
                </a:ext>
              </a:extLst>
            </p:cNvPr>
            <p:cNvSpPr/>
            <p:nvPr/>
          </p:nvSpPr>
          <p:spPr>
            <a:xfrm>
              <a:off x="1806456" y="2357117"/>
              <a:ext cx="264454" cy="348447"/>
            </a:xfrm>
            <a:custGeom>
              <a:avLst/>
              <a:gdLst/>
              <a:ahLst/>
              <a:cxnLst/>
              <a:rect l="l" t="t" r="r" b="b"/>
              <a:pathLst>
                <a:path w="5764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7"/>
                  </a:lnTo>
                  <a:lnTo>
                    <a:pt x="3909" y="4594"/>
                  </a:lnTo>
                  <a:lnTo>
                    <a:pt x="5764" y="3424"/>
                  </a:lnTo>
                  <a:lnTo>
                    <a:pt x="3909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507;p62">
            <a:extLst>
              <a:ext uri="{FF2B5EF4-FFF2-40B4-BE49-F238E27FC236}">
                <a16:creationId xmlns:a16="http://schemas.microsoft.com/office/drawing/2014/main" id="{FE020F37-AD08-3D8E-9A57-940AE306880E}"/>
              </a:ext>
            </a:extLst>
          </p:cNvPr>
          <p:cNvSpPr txBox="1">
            <a:spLocks/>
          </p:cNvSpPr>
          <p:nvPr/>
        </p:nvSpPr>
        <p:spPr>
          <a:xfrm>
            <a:off x="5993298" y="2301666"/>
            <a:ext cx="1102258" cy="57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Font typeface="Vazirmatn Black"/>
              <a:buNone/>
              <a:defRPr sz="22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ssion One"/>
              <a:buNone/>
              <a:defRPr sz="12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ssion One"/>
              <a:buNone/>
              <a:defRPr sz="12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ssion One"/>
              <a:buNone/>
              <a:defRPr sz="12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ssion One"/>
              <a:buNone/>
              <a:defRPr sz="12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ssion One"/>
              <a:buNone/>
              <a:defRPr sz="12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ssion One"/>
              <a:buNone/>
              <a:defRPr sz="12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ssion One"/>
              <a:buNone/>
              <a:defRPr sz="12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ssion One"/>
              <a:buNone/>
              <a:defRPr sz="12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ru-RU" sz="5400" dirty="0"/>
              <a:t>14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3313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4"/>
          <p:cNvSpPr/>
          <p:nvPr/>
        </p:nvSpPr>
        <p:spPr>
          <a:xfrm>
            <a:off x="3810294" y="1405851"/>
            <a:ext cx="1653900" cy="93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64"/>
          <p:cNvSpPr txBox="1">
            <a:spLocks noGrp="1"/>
          </p:cNvSpPr>
          <p:nvPr>
            <p:ph type="title"/>
          </p:nvPr>
        </p:nvSpPr>
        <p:spPr>
          <a:xfrm>
            <a:off x="1029814" y="2956657"/>
            <a:ext cx="7360651" cy="133202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Что такое меры процессуального принуждения</a:t>
            </a:r>
            <a:r>
              <a:rPr lang="ru-RU" dirty="0"/>
              <a:t>?</a:t>
            </a:r>
            <a:endParaRPr dirty="0"/>
          </a:p>
        </p:txBody>
      </p:sp>
      <p:sp>
        <p:nvSpPr>
          <p:cNvPr id="563" name="Google Shape;563;p6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565" name="Google Shape;565;p64"/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64"/>
          <p:cNvSpPr/>
          <p:nvPr/>
        </p:nvSpPr>
        <p:spPr>
          <a:xfrm>
            <a:off x="3555324" y="100382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4"/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4"/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4"/>
          <p:cNvSpPr/>
          <p:nvPr/>
        </p:nvSpPr>
        <p:spPr>
          <a:xfrm>
            <a:off x="1121453" y="118910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64"/>
          <p:cNvSpPr/>
          <p:nvPr/>
        </p:nvSpPr>
        <p:spPr>
          <a:xfrm>
            <a:off x="2299726" y="159707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64"/>
          <p:cNvSpPr/>
          <p:nvPr/>
        </p:nvSpPr>
        <p:spPr>
          <a:xfrm>
            <a:off x="1344363" y="190426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64"/>
          <p:cNvSpPr/>
          <p:nvPr/>
        </p:nvSpPr>
        <p:spPr>
          <a:xfrm>
            <a:off x="5086788" y="54951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4"/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64"/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64"/>
          <p:cNvSpPr/>
          <p:nvPr/>
        </p:nvSpPr>
        <p:spPr>
          <a:xfrm>
            <a:off x="4416833" y="2269695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64"/>
          <p:cNvSpPr/>
          <p:nvPr/>
        </p:nvSpPr>
        <p:spPr>
          <a:xfrm>
            <a:off x="2999407" y="210802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3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8"/>
          <p:cNvSpPr txBox="1">
            <a:spLocks noGrp="1"/>
          </p:cNvSpPr>
          <p:nvPr>
            <p:ph type="title"/>
          </p:nvPr>
        </p:nvSpPr>
        <p:spPr>
          <a:xfrm>
            <a:off x="3915202" y="1053240"/>
            <a:ext cx="4768187" cy="110317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Меры процессуального принуждения</a:t>
            </a:r>
            <a:endParaRPr b="1" dirty="0"/>
          </a:p>
        </p:txBody>
      </p:sp>
      <p:sp>
        <p:nvSpPr>
          <p:cNvPr id="765" name="Google Shape;765;p68"/>
          <p:cNvSpPr txBox="1">
            <a:spLocks noGrp="1"/>
          </p:cNvSpPr>
          <p:nvPr>
            <p:ph type="subTitle" idx="1"/>
          </p:nvPr>
        </p:nvSpPr>
        <p:spPr>
          <a:xfrm>
            <a:off x="4515454" y="2459699"/>
            <a:ext cx="4206300" cy="14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entury Gothic" panose="020B0502020202020204" pitchFamily="34" charset="0"/>
              </a:rPr>
              <a:t>специальные действия, которые применяются в рамках уголовного процесса для обеспечения правопорядка и защиты общества от преступлений</a:t>
            </a:r>
            <a:endParaRPr sz="1800" dirty="0">
              <a:latin typeface="Century Gothic" panose="020B0502020202020204" pitchFamily="34" charset="0"/>
            </a:endParaRPr>
          </a:p>
        </p:txBody>
      </p:sp>
      <p:grpSp>
        <p:nvGrpSpPr>
          <p:cNvPr id="766" name="Google Shape;766;p68"/>
          <p:cNvGrpSpPr/>
          <p:nvPr/>
        </p:nvGrpSpPr>
        <p:grpSpPr>
          <a:xfrm>
            <a:off x="284525" y="1291630"/>
            <a:ext cx="4287475" cy="3619249"/>
            <a:chOff x="615496" y="854750"/>
            <a:chExt cx="4287475" cy="3619249"/>
          </a:xfrm>
        </p:grpSpPr>
        <p:sp>
          <p:nvSpPr>
            <p:cNvPr id="767" name="Google Shape;767;p68"/>
            <p:cNvSpPr/>
            <p:nvPr/>
          </p:nvSpPr>
          <p:spPr>
            <a:xfrm>
              <a:off x="713225" y="4405450"/>
              <a:ext cx="4189746" cy="68549"/>
            </a:xfrm>
            <a:custGeom>
              <a:avLst/>
              <a:gdLst/>
              <a:ahLst/>
              <a:cxnLst/>
              <a:rect l="l" t="t" r="r" b="b"/>
              <a:pathLst>
                <a:path w="129423" h="2483" extrusionOk="0">
                  <a:moveTo>
                    <a:pt x="1027" y="1"/>
                  </a:moveTo>
                  <a:cubicBezTo>
                    <a:pt x="457" y="1"/>
                    <a:pt x="0" y="486"/>
                    <a:pt x="0" y="1056"/>
                  </a:cubicBezTo>
                  <a:lnTo>
                    <a:pt x="0" y="1427"/>
                  </a:lnTo>
                  <a:cubicBezTo>
                    <a:pt x="0" y="1998"/>
                    <a:pt x="457" y="2483"/>
                    <a:pt x="1027" y="2483"/>
                  </a:cubicBezTo>
                  <a:lnTo>
                    <a:pt x="128366" y="2483"/>
                  </a:lnTo>
                  <a:cubicBezTo>
                    <a:pt x="128937" y="2483"/>
                    <a:pt x="129422" y="1998"/>
                    <a:pt x="129394" y="1427"/>
                  </a:cubicBezTo>
                  <a:lnTo>
                    <a:pt x="129394" y="1056"/>
                  </a:lnTo>
                  <a:cubicBezTo>
                    <a:pt x="129394" y="486"/>
                    <a:pt x="128937" y="1"/>
                    <a:pt x="128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8"/>
            <p:cNvSpPr/>
            <p:nvPr/>
          </p:nvSpPr>
          <p:spPr>
            <a:xfrm flipH="1">
              <a:off x="615496" y="1517771"/>
              <a:ext cx="3796015" cy="2906395"/>
            </a:xfrm>
            <a:custGeom>
              <a:avLst/>
              <a:gdLst/>
              <a:ahLst/>
              <a:cxnLst/>
              <a:rect l="l" t="t" r="r" b="b"/>
              <a:pathLst>
                <a:path w="115556" h="88468" extrusionOk="0">
                  <a:moveTo>
                    <a:pt x="87198" y="0"/>
                  </a:moveTo>
                  <a:cubicBezTo>
                    <a:pt x="86911" y="0"/>
                    <a:pt x="86625" y="6"/>
                    <a:pt x="86339" y="18"/>
                  </a:cubicBezTo>
                  <a:cubicBezTo>
                    <a:pt x="83685" y="104"/>
                    <a:pt x="81032" y="817"/>
                    <a:pt x="78721" y="2044"/>
                  </a:cubicBezTo>
                  <a:cubicBezTo>
                    <a:pt x="76352" y="3242"/>
                    <a:pt x="74327" y="4869"/>
                    <a:pt x="72558" y="6695"/>
                  </a:cubicBezTo>
                  <a:cubicBezTo>
                    <a:pt x="70732" y="8492"/>
                    <a:pt x="69219" y="10490"/>
                    <a:pt x="67850" y="12601"/>
                  </a:cubicBezTo>
                  <a:cubicBezTo>
                    <a:pt x="66452" y="14741"/>
                    <a:pt x="65624" y="17109"/>
                    <a:pt x="64340" y="19135"/>
                  </a:cubicBezTo>
                  <a:cubicBezTo>
                    <a:pt x="63713" y="20133"/>
                    <a:pt x="62914" y="21046"/>
                    <a:pt x="62001" y="21845"/>
                  </a:cubicBezTo>
                  <a:cubicBezTo>
                    <a:pt x="61059" y="22616"/>
                    <a:pt x="59946" y="23186"/>
                    <a:pt x="58805" y="23700"/>
                  </a:cubicBezTo>
                  <a:cubicBezTo>
                    <a:pt x="57664" y="24156"/>
                    <a:pt x="56466" y="24527"/>
                    <a:pt x="55210" y="24756"/>
                  </a:cubicBezTo>
                  <a:cubicBezTo>
                    <a:pt x="53955" y="25012"/>
                    <a:pt x="52728" y="25184"/>
                    <a:pt x="51444" y="25298"/>
                  </a:cubicBezTo>
                  <a:cubicBezTo>
                    <a:pt x="50160" y="25440"/>
                    <a:pt x="48876" y="25469"/>
                    <a:pt x="47592" y="25497"/>
                  </a:cubicBezTo>
                  <a:cubicBezTo>
                    <a:pt x="46936" y="25555"/>
                    <a:pt x="46251" y="25555"/>
                    <a:pt x="45623" y="25612"/>
                  </a:cubicBezTo>
                  <a:lnTo>
                    <a:pt x="44625" y="25697"/>
                  </a:lnTo>
                  <a:lnTo>
                    <a:pt x="43655" y="25783"/>
                  </a:lnTo>
                  <a:cubicBezTo>
                    <a:pt x="41058" y="26125"/>
                    <a:pt x="38462" y="26753"/>
                    <a:pt x="36179" y="28094"/>
                  </a:cubicBezTo>
                  <a:cubicBezTo>
                    <a:pt x="35038" y="28750"/>
                    <a:pt x="33982" y="29578"/>
                    <a:pt x="33126" y="30548"/>
                  </a:cubicBezTo>
                  <a:cubicBezTo>
                    <a:pt x="32270" y="31518"/>
                    <a:pt x="31614" y="32602"/>
                    <a:pt x="31043" y="33715"/>
                  </a:cubicBezTo>
                  <a:cubicBezTo>
                    <a:pt x="29902" y="35969"/>
                    <a:pt x="29246" y="38365"/>
                    <a:pt x="28390" y="40648"/>
                  </a:cubicBezTo>
                  <a:cubicBezTo>
                    <a:pt x="28190" y="41190"/>
                    <a:pt x="27962" y="41732"/>
                    <a:pt x="27705" y="42303"/>
                  </a:cubicBezTo>
                  <a:cubicBezTo>
                    <a:pt x="27477" y="42845"/>
                    <a:pt x="27220" y="43416"/>
                    <a:pt x="26963" y="43986"/>
                  </a:cubicBezTo>
                  <a:cubicBezTo>
                    <a:pt x="26507" y="45128"/>
                    <a:pt x="26136" y="46297"/>
                    <a:pt x="25793" y="47496"/>
                  </a:cubicBezTo>
                  <a:cubicBezTo>
                    <a:pt x="25109" y="49835"/>
                    <a:pt x="24538" y="52232"/>
                    <a:pt x="23625" y="54486"/>
                  </a:cubicBezTo>
                  <a:cubicBezTo>
                    <a:pt x="22712" y="56712"/>
                    <a:pt x="21428" y="58852"/>
                    <a:pt x="19659" y="60563"/>
                  </a:cubicBezTo>
                  <a:cubicBezTo>
                    <a:pt x="18775" y="61419"/>
                    <a:pt x="17776" y="62218"/>
                    <a:pt x="16692" y="62846"/>
                  </a:cubicBezTo>
                  <a:cubicBezTo>
                    <a:pt x="15636" y="63502"/>
                    <a:pt x="14438" y="64044"/>
                    <a:pt x="13268" y="64501"/>
                  </a:cubicBezTo>
                  <a:lnTo>
                    <a:pt x="12383" y="64815"/>
                  </a:lnTo>
                  <a:lnTo>
                    <a:pt x="11442" y="65100"/>
                  </a:lnTo>
                  <a:cubicBezTo>
                    <a:pt x="11128" y="65186"/>
                    <a:pt x="10843" y="65271"/>
                    <a:pt x="10529" y="65385"/>
                  </a:cubicBezTo>
                  <a:cubicBezTo>
                    <a:pt x="10186" y="65500"/>
                    <a:pt x="9872" y="65557"/>
                    <a:pt x="9587" y="65699"/>
                  </a:cubicBezTo>
                  <a:cubicBezTo>
                    <a:pt x="8389" y="66184"/>
                    <a:pt x="7248" y="66812"/>
                    <a:pt x="6192" y="67554"/>
                  </a:cubicBezTo>
                  <a:cubicBezTo>
                    <a:pt x="4137" y="69095"/>
                    <a:pt x="2625" y="71235"/>
                    <a:pt x="1684" y="73489"/>
                  </a:cubicBezTo>
                  <a:cubicBezTo>
                    <a:pt x="714" y="75771"/>
                    <a:pt x="257" y="78196"/>
                    <a:pt x="114" y="80622"/>
                  </a:cubicBezTo>
                  <a:cubicBezTo>
                    <a:pt x="0" y="83047"/>
                    <a:pt x="114" y="85501"/>
                    <a:pt x="571" y="87897"/>
                  </a:cubicBezTo>
                  <a:cubicBezTo>
                    <a:pt x="143" y="85501"/>
                    <a:pt x="29" y="83047"/>
                    <a:pt x="286" y="80650"/>
                  </a:cubicBezTo>
                  <a:cubicBezTo>
                    <a:pt x="457" y="78225"/>
                    <a:pt x="913" y="75800"/>
                    <a:pt x="1912" y="73546"/>
                  </a:cubicBezTo>
                  <a:cubicBezTo>
                    <a:pt x="2911" y="71320"/>
                    <a:pt x="4423" y="69237"/>
                    <a:pt x="6449" y="67782"/>
                  </a:cubicBezTo>
                  <a:cubicBezTo>
                    <a:pt x="7447" y="67069"/>
                    <a:pt x="8589" y="66470"/>
                    <a:pt x="9758" y="65985"/>
                  </a:cubicBezTo>
                  <a:cubicBezTo>
                    <a:pt x="10044" y="65842"/>
                    <a:pt x="10386" y="65785"/>
                    <a:pt x="10671" y="65671"/>
                  </a:cubicBezTo>
                  <a:cubicBezTo>
                    <a:pt x="10985" y="65557"/>
                    <a:pt x="11271" y="65500"/>
                    <a:pt x="11584" y="65385"/>
                  </a:cubicBezTo>
                  <a:lnTo>
                    <a:pt x="12526" y="65100"/>
                  </a:lnTo>
                  <a:lnTo>
                    <a:pt x="13439" y="64786"/>
                  </a:lnTo>
                  <a:cubicBezTo>
                    <a:pt x="14666" y="64330"/>
                    <a:pt x="15836" y="63788"/>
                    <a:pt x="16948" y="63131"/>
                  </a:cubicBezTo>
                  <a:cubicBezTo>
                    <a:pt x="18033" y="62475"/>
                    <a:pt x="19088" y="61705"/>
                    <a:pt x="20001" y="60820"/>
                  </a:cubicBezTo>
                  <a:cubicBezTo>
                    <a:pt x="21856" y="59080"/>
                    <a:pt x="23226" y="56854"/>
                    <a:pt x="24139" y="54572"/>
                  </a:cubicBezTo>
                  <a:cubicBezTo>
                    <a:pt x="25109" y="52261"/>
                    <a:pt x="25708" y="49864"/>
                    <a:pt x="26393" y="47553"/>
                  </a:cubicBezTo>
                  <a:cubicBezTo>
                    <a:pt x="26735" y="46412"/>
                    <a:pt x="27134" y="45242"/>
                    <a:pt x="27591" y="44129"/>
                  </a:cubicBezTo>
                  <a:cubicBezTo>
                    <a:pt x="27819" y="43558"/>
                    <a:pt x="28105" y="43016"/>
                    <a:pt x="28361" y="42446"/>
                  </a:cubicBezTo>
                  <a:cubicBezTo>
                    <a:pt x="28590" y="41875"/>
                    <a:pt x="28846" y="41304"/>
                    <a:pt x="29075" y="40734"/>
                  </a:cubicBezTo>
                  <a:cubicBezTo>
                    <a:pt x="29931" y="38451"/>
                    <a:pt x="30587" y="36111"/>
                    <a:pt x="31700" y="33943"/>
                  </a:cubicBezTo>
                  <a:cubicBezTo>
                    <a:pt x="32270" y="32859"/>
                    <a:pt x="32926" y="31832"/>
                    <a:pt x="33725" y="30947"/>
                  </a:cubicBezTo>
                  <a:cubicBezTo>
                    <a:pt x="34524" y="30034"/>
                    <a:pt x="35523" y="29264"/>
                    <a:pt x="36579" y="28636"/>
                  </a:cubicBezTo>
                  <a:cubicBezTo>
                    <a:pt x="38719" y="27438"/>
                    <a:pt x="41258" y="26810"/>
                    <a:pt x="43797" y="26496"/>
                  </a:cubicBezTo>
                  <a:lnTo>
                    <a:pt x="44767" y="26410"/>
                  </a:lnTo>
                  <a:lnTo>
                    <a:pt x="45709" y="26325"/>
                  </a:lnTo>
                  <a:cubicBezTo>
                    <a:pt x="46365" y="26296"/>
                    <a:pt x="46993" y="26296"/>
                    <a:pt x="47649" y="26268"/>
                  </a:cubicBezTo>
                  <a:cubicBezTo>
                    <a:pt x="48962" y="26239"/>
                    <a:pt x="50246" y="26182"/>
                    <a:pt x="51558" y="26097"/>
                  </a:cubicBezTo>
                  <a:cubicBezTo>
                    <a:pt x="52842" y="25983"/>
                    <a:pt x="54183" y="25783"/>
                    <a:pt x="55467" y="25555"/>
                  </a:cubicBezTo>
                  <a:cubicBezTo>
                    <a:pt x="56751" y="25298"/>
                    <a:pt x="58035" y="24955"/>
                    <a:pt x="59233" y="24442"/>
                  </a:cubicBezTo>
                  <a:cubicBezTo>
                    <a:pt x="60460" y="23957"/>
                    <a:pt x="61630" y="23300"/>
                    <a:pt x="62629" y="22445"/>
                  </a:cubicBezTo>
                  <a:cubicBezTo>
                    <a:pt x="63656" y="21617"/>
                    <a:pt x="64483" y="20590"/>
                    <a:pt x="65168" y="19534"/>
                  </a:cubicBezTo>
                  <a:cubicBezTo>
                    <a:pt x="66509" y="17337"/>
                    <a:pt x="67336" y="15026"/>
                    <a:pt x="68649" y="13000"/>
                  </a:cubicBezTo>
                  <a:cubicBezTo>
                    <a:pt x="70018" y="10918"/>
                    <a:pt x="71502" y="8977"/>
                    <a:pt x="73242" y="7208"/>
                  </a:cubicBezTo>
                  <a:cubicBezTo>
                    <a:pt x="74954" y="5439"/>
                    <a:pt x="76952" y="3899"/>
                    <a:pt x="79177" y="2757"/>
                  </a:cubicBezTo>
                  <a:cubicBezTo>
                    <a:pt x="81374" y="1616"/>
                    <a:pt x="83856" y="931"/>
                    <a:pt x="86367" y="846"/>
                  </a:cubicBezTo>
                  <a:cubicBezTo>
                    <a:pt x="86667" y="832"/>
                    <a:pt x="86967" y="825"/>
                    <a:pt x="87266" y="825"/>
                  </a:cubicBezTo>
                  <a:cubicBezTo>
                    <a:pt x="89504" y="825"/>
                    <a:pt x="91729" y="1200"/>
                    <a:pt x="93843" y="1930"/>
                  </a:cubicBezTo>
                  <a:cubicBezTo>
                    <a:pt x="94442" y="2130"/>
                    <a:pt x="95013" y="2358"/>
                    <a:pt x="95612" y="2586"/>
                  </a:cubicBezTo>
                  <a:cubicBezTo>
                    <a:pt x="96182" y="2843"/>
                    <a:pt x="96753" y="3071"/>
                    <a:pt x="97324" y="3357"/>
                  </a:cubicBezTo>
                  <a:cubicBezTo>
                    <a:pt x="97923" y="3613"/>
                    <a:pt x="98465" y="3927"/>
                    <a:pt x="99007" y="4212"/>
                  </a:cubicBezTo>
                  <a:cubicBezTo>
                    <a:pt x="99292" y="4355"/>
                    <a:pt x="99549" y="4555"/>
                    <a:pt x="99777" y="4726"/>
                  </a:cubicBezTo>
                  <a:lnTo>
                    <a:pt x="100548" y="5268"/>
                  </a:lnTo>
                  <a:cubicBezTo>
                    <a:pt x="102488" y="6723"/>
                    <a:pt x="104114" y="8606"/>
                    <a:pt x="105256" y="10718"/>
                  </a:cubicBezTo>
                  <a:cubicBezTo>
                    <a:pt x="106397" y="12829"/>
                    <a:pt x="107110" y="15140"/>
                    <a:pt x="107567" y="17480"/>
                  </a:cubicBezTo>
                  <a:cubicBezTo>
                    <a:pt x="108023" y="19848"/>
                    <a:pt x="108194" y="22245"/>
                    <a:pt x="108166" y="24670"/>
                  </a:cubicBezTo>
                  <a:cubicBezTo>
                    <a:pt x="108166" y="27095"/>
                    <a:pt x="107966" y="29520"/>
                    <a:pt x="107681" y="31889"/>
                  </a:cubicBezTo>
                  <a:cubicBezTo>
                    <a:pt x="107338" y="34285"/>
                    <a:pt x="106968" y="36682"/>
                    <a:pt x="106454" y="39079"/>
                  </a:cubicBezTo>
                  <a:cubicBezTo>
                    <a:pt x="106311" y="39678"/>
                    <a:pt x="106197" y="40277"/>
                    <a:pt x="106112" y="40876"/>
                  </a:cubicBezTo>
                  <a:lnTo>
                    <a:pt x="105969" y="41818"/>
                  </a:lnTo>
                  <a:cubicBezTo>
                    <a:pt x="105883" y="42132"/>
                    <a:pt x="105826" y="42417"/>
                    <a:pt x="105826" y="42731"/>
                  </a:cubicBezTo>
                  <a:cubicBezTo>
                    <a:pt x="105798" y="43359"/>
                    <a:pt x="105741" y="43986"/>
                    <a:pt x="105712" y="44585"/>
                  </a:cubicBezTo>
                  <a:cubicBezTo>
                    <a:pt x="105741" y="45213"/>
                    <a:pt x="105769" y="45841"/>
                    <a:pt x="105826" y="46440"/>
                  </a:cubicBezTo>
                  <a:cubicBezTo>
                    <a:pt x="106055" y="48951"/>
                    <a:pt x="106939" y="51348"/>
                    <a:pt x="108109" y="53545"/>
                  </a:cubicBezTo>
                  <a:cubicBezTo>
                    <a:pt x="109250" y="55770"/>
                    <a:pt x="110677" y="57824"/>
                    <a:pt x="111761" y="59964"/>
                  </a:cubicBezTo>
                  <a:lnTo>
                    <a:pt x="112189" y="60792"/>
                  </a:lnTo>
                  <a:cubicBezTo>
                    <a:pt x="112303" y="61049"/>
                    <a:pt x="112446" y="61334"/>
                    <a:pt x="112560" y="61619"/>
                  </a:cubicBezTo>
                  <a:cubicBezTo>
                    <a:pt x="112674" y="61847"/>
                    <a:pt x="112817" y="62133"/>
                    <a:pt x="112902" y="62418"/>
                  </a:cubicBezTo>
                  <a:lnTo>
                    <a:pt x="113188" y="63274"/>
                  </a:lnTo>
                  <a:cubicBezTo>
                    <a:pt x="113587" y="64415"/>
                    <a:pt x="113844" y="65614"/>
                    <a:pt x="114015" y="66783"/>
                  </a:cubicBezTo>
                  <a:cubicBezTo>
                    <a:pt x="114386" y="69180"/>
                    <a:pt x="114443" y="71605"/>
                    <a:pt x="114272" y="73974"/>
                  </a:cubicBezTo>
                  <a:cubicBezTo>
                    <a:pt x="114101" y="76370"/>
                    <a:pt x="113701" y="78767"/>
                    <a:pt x="113016" y="81078"/>
                  </a:cubicBezTo>
                  <a:cubicBezTo>
                    <a:pt x="112351" y="83323"/>
                    <a:pt x="111471" y="85540"/>
                    <a:pt x="110140" y="87470"/>
                  </a:cubicBezTo>
                  <a:lnTo>
                    <a:pt x="110140" y="87470"/>
                  </a:lnTo>
                  <a:lnTo>
                    <a:pt x="83029" y="87526"/>
                  </a:lnTo>
                  <a:lnTo>
                    <a:pt x="55610" y="87640"/>
                  </a:lnTo>
                  <a:lnTo>
                    <a:pt x="571" y="87897"/>
                  </a:lnTo>
                  <a:lnTo>
                    <a:pt x="55495" y="88297"/>
                  </a:lnTo>
                  <a:lnTo>
                    <a:pt x="83000" y="88382"/>
                  </a:lnTo>
                  <a:lnTo>
                    <a:pt x="110534" y="88468"/>
                  </a:lnTo>
                  <a:lnTo>
                    <a:pt x="110791" y="88468"/>
                  </a:lnTo>
                  <a:lnTo>
                    <a:pt x="110934" y="88297"/>
                  </a:lnTo>
                  <a:cubicBezTo>
                    <a:pt x="112389" y="86185"/>
                    <a:pt x="113359" y="83817"/>
                    <a:pt x="114072" y="81478"/>
                  </a:cubicBezTo>
                  <a:cubicBezTo>
                    <a:pt x="114785" y="79081"/>
                    <a:pt x="115213" y="76656"/>
                    <a:pt x="115385" y="74202"/>
                  </a:cubicBezTo>
                  <a:cubicBezTo>
                    <a:pt x="115556" y="71748"/>
                    <a:pt x="115499" y="69266"/>
                    <a:pt x="115128" y="66812"/>
                  </a:cubicBezTo>
                  <a:cubicBezTo>
                    <a:pt x="114957" y="65614"/>
                    <a:pt x="114700" y="64358"/>
                    <a:pt x="114300" y="63188"/>
                  </a:cubicBezTo>
                  <a:lnTo>
                    <a:pt x="113986" y="62275"/>
                  </a:lnTo>
                  <a:cubicBezTo>
                    <a:pt x="113872" y="61990"/>
                    <a:pt x="113730" y="61705"/>
                    <a:pt x="113644" y="61419"/>
                  </a:cubicBezTo>
                  <a:cubicBezTo>
                    <a:pt x="113501" y="61134"/>
                    <a:pt x="113387" y="60849"/>
                    <a:pt x="113245" y="60563"/>
                  </a:cubicBezTo>
                  <a:lnTo>
                    <a:pt x="112817" y="59765"/>
                  </a:lnTo>
                  <a:cubicBezTo>
                    <a:pt x="111647" y="57511"/>
                    <a:pt x="110249" y="55485"/>
                    <a:pt x="109136" y="53288"/>
                  </a:cubicBezTo>
                  <a:cubicBezTo>
                    <a:pt x="108023" y="51148"/>
                    <a:pt x="107224" y="48865"/>
                    <a:pt x="106968" y="46526"/>
                  </a:cubicBezTo>
                  <a:cubicBezTo>
                    <a:pt x="106939" y="45926"/>
                    <a:pt x="106939" y="45356"/>
                    <a:pt x="106882" y="44728"/>
                  </a:cubicBezTo>
                  <a:cubicBezTo>
                    <a:pt x="106939" y="44129"/>
                    <a:pt x="106968" y="43558"/>
                    <a:pt x="106996" y="42959"/>
                  </a:cubicBezTo>
                  <a:cubicBezTo>
                    <a:pt x="106996" y="42645"/>
                    <a:pt x="107053" y="42360"/>
                    <a:pt x="107110" y="42075"/>
                  </a:cubicBezTo>
                  <a:lnTo>
                    <a:pt x="107253" y="41162"/>
                  </a:lnTo>
                  <a:cubicBezTo>
                    <a:pt x="107338" y="40591"/>
                    <a:pt x="107510" y="39992"/>
                    <a:pt x="107595" y="39393"/>
                  </a:cubicBezTo>
                  <a:cubicBezTo>
                    <a:pt x="108052" y="36996"/>
                    <a:pt x="108480" y="34571"/>
                    <a:pt x="108822" y="32145"/>
                  </a:cubicBezTo>
                  <a:cubicBezTo>
                    <a:pt x="109421" y="27295"/>
                    <a:pt x="109650" y="22330"/>
                    <a:pt x="108708" y="17451"/>
                  </a:cubicBezTo>
                  <a:cubicBezTo>
                    <a:pt x="108223" y="15026"/>
                    <a:pt x="107453" y="12601"/>
                    <a:pt x="106254" y="10375"/>
                  </a:cubicBezTo>
                  <a:cubicBezTo>
                    <a:pt x="105027" y="8178"/>
                    <a:pt x="103315" y="6153"/>
                    <a:pt x="101233" y="4612"/>
                  </a:cubicBezTo>
                  <a:cubicBezTo>
                    <a:pt x="100947" y="4384"/>
                    <a:pt x="100690" y="4212"/>
                    <a:pt x="100405" y="4041"/>
                  </a:cubicBezTo>
                  <a:cubicBezTo>
                    <a:pt x="100148" y="3870"/>
                    <a:pt x="99863" y="3642"/>
                    <a:pt x="99578" y="3499"/>
                  </a:cubicBezTo>
                  <a:cubicBezTo>
                    <a:pt x="99007" y="3214"/>
                    <a:pt x="98436" y="2871"/>
                    <a:pt x="97837" y="2615"/>
                  </a:cubicBezTo>
                  <a:cubicBezTo>
                    <a:pt x="97267" y="2329"/>
                    <a:pt x="96667" y="2073"/>
                    <a:pt x="96040" y="1816"/>
                  </a:cubicBezTo>
                  <a:cubicBezTo>
                    <a:pt x="95441" y="1588"/>
                    <a:pt x="94841" y="1331"/>
                    <a:pt x="94185" y="1160"/>
                  </a:cubicBezTo>
                  <a:cubicBezTo>
                    <a:pt x="91968" y="420"/>
                    <a:pt x="89591" y="0"/>
                    <a:pt x="87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8"/>
            <p:cNvSpPr/>
            <p:nvPr/>
          </p:nvSpPr>
          <p:spPr>
            <a:xfrm flipH="1">
              <a:off x="656736" y="1591654"/>
              <a:ext cx="4189689" cy="2813784"/>
            </a:xfrm>
            <a:custGeom>
              <a:avLst/>
              <a:gdLst/>
              <a:ahLst/>
              <a:cxnLst/>
              <a:rect l="l" t="t" r="r" b="b"/>
              <a:pathLst>
                <a:path w="127540" h="85649" extrusionOk="0">
                  <a:moveTo>
                    <a:pt x="96714" y="1"/>
                  </a:moveTo>
                  <a:cubicBezTo>
                    <a:pt x="88217" y="1"/>
                    <a:pt x="81545" y="4940"/>
                    <a:pt x="76410" y="12121"/>
                  </a:cubicBezTo>
                  <a:cubicBezTo>
                    <a:pt x="72415" y="17770"/>
                    <a:pt x="73157" y="24647"/>
                    <a:pt x="54554" y="24932"/>
                  </a:cubicBezTo>
                  <a:cubicBezTo>
                    <a:pt x="35922" y="25217"/>
                    <a:pt x="36950" y="34462"/>
                    <a:pt x="33098" y="41737"/>
                  </a:cubicBezTo>
                  <a:cubicBezTo>
                    <a:pt x="29246" y="49013"/>
                    <a:pt x="30758" y="59541"/>
                    <a:pt x="15379" y="63564"/>
                  </a:cubicBezTo>
                  <a:cubicBezTo>
                    <a:pt x="0" y="67587"/>
                    <a:pt x="4138" y="85620"/>
                    <a:pt x="4138" y="85620"/>
                  </a:cubicBezTo>
                  <a:lnTo>
                    <a:pt x="4138" y="85648"/>
                  </a:lnTo>
                  <a:lnTo>
                    <a:pt x="121548" y="85648"/>
                  </a:lnTo>
                  <a:cubicBezTo>
                    <a:pt x="125028" y="81283"/>
                    <a:pt x="127539" y="72295"/>
                    <a:pt x="125685" y="63593"/>
                  </a:cubicBezTo>
                  <a:cubicBezTo>
                    <a:pt x="123830" y="54862"/>
                    <a:pt x="114842" y="50839"/>
                    <a:pt x="117610" y="39169"/>
                  </a:cubicBezTo>
                  <a:cubicBezTo>
                    <a:pt x="120321" y="27471"/>
                    <a:pt x="122803" y="9467"/>
                    <a:pt x="108480" y="2848"/>
                  </a:cubicBezTo>
                  <a:cubicBezTo>
                    <a:pt x="104218" y="882"/>
                    <a:pt x="100303" y="1"/>
                    <a:pt x="967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 </a:t>
              </a: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770" name="Google Shape;770;p68"/>
            <p:cNvGrpSpPr/>
            <p:nvPr/>
          </p:nvGrpSpPr>
          <p:grpSpPr>
            <a:xfrm>
              <a:off x="1684725" y="854750"/>
              <a:ext cx="1331095" cy="3565198"/>
              <a:chOff x="1684725" y="854750"/>
              <a:chExt cx="1331095" cy="3565198"/>
            </a:xfrm>
          </p:grpSpPr>
          <p:sp>
            <p:nvSpPr>
              <p:cNvPr id="771" name="Google Shape;771;p68"/>
              <p:cNvSpPr/>
              <p:nvPr/>
            </p:nvSpPr>
            <p:spPr>
              <a:xfrm>
                <a:off x="1822486" y="3960450"/>
                <a:ext cx="285107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106" extrusionOk="0">
                    <a:moveTo>
                      <a:pt x="716" y="1"/>
                    </a:moveTo>
                    <a:cubicBezTo>
                      <a:pt x="480" y="10"/>
                      <a:pt x="236" y="10"/>
                      <a:pt x="0" y="27"/>
                    </a:cubicBezTo>
                    <a:cubicBezTo>
                      <a:pt x="236" y="62"/>
                      <a:pt x="480" y="71"/>
                      <a:pt x="707" y="88"/>
                    </a:cubicBezTo>
                    <a:cubicBezTo>
                      <a:pt x="934" y="97"/>
                      <a:pt x="1179" y="97"/>
                      <a:pt x="1415" y="106"/>
                    </a:cubicBezTo>
                    <a:lnTo>
                      <a:pt x="2139" y="106"/>
                    </a:lnTo>
                    <a:cubicBezTo>
                      <a:pt x="2375" y="97"/>
                      <a:pt x="2620" y="97"/>
                      <a:pt x="2855" y="71"/>
                    </a:cubicBezTo>
                    <a:cubicBezTo>
                      <a:pt x="2628" y="53"/>
                      <a:pt x="2393" y="27"/>
                      <a:pt x="2148" y="18"/>
                    </a:cubicBezTo>
                    <a:cubicBezTo>
                      <a:pt x="1921" y="10"/>
                      <a:pt x="1677" y="10"/>
                      <a:pt x="1441" y="1"/>
                    </a:cubicBezTo>
                    <a:close/>
                  </a:path>
                </a:pathLst>
              </a:custGeom>
              <a:solidFill>
                <a:srgbClr val="7197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68"/>
              <p:cNvSpPr/>
              <p:nvPr/>
            </p:nvSpPr>
            <p:spPr>
              <a:xfrm>
                <a:off x="2409967" y="3963145"/>
                <a:ext cx="482067" cy="455901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567" extrusionOk="0">
                    <a:moveTo>
                      <a:pt x="437" y="0"/>
                    </a:moveTo>
                    <a:lnTo>
                      <a:pt x="437" y="2087"/>
                    </a:lnTo>
                    <a:cubicBezTo>
                      <a:pt x="437" y="2244"/>
                      <a:pt x="411" y="2384"/>
                      <a:pt x="358" y="2523"/>
                    </a:cubicBezTo>
                    <a:cubicBezTo>
                      <a:pt x="227" y="2873"/>
                      <a:pt x="0" y="3659"/>
                      <a:pt x="18" y="4567"/>
                    </a:cubicBezTo>
                    <a:lnTo>
                      <a:pt x="4829" y="4567"/>
                    </a:lnTo>
                    <a:cubicBezTo>
                      <a:pt x="4829" y="4567"/>
                      <a:pt x="4549" y="3929"/>
                      <a:pt x="3274" y="3536"/>
                    </a:cubicBezTo>
                    <a:cubicBezTo>
                      <a:pt x="3039" y="3475"/>
                      <a:pt x="2838" y="3353"/>
                      <a:pt x="2663" y="3205"/>
                    </a:cubicBezTo>
                    <a:lnTo>
                      <a:pt x="2192" y="2794"/>
                    </a:lnTo>
                    <a:cubicBezTo>
                      <a:pt x="1930" y="2576"/>
                      <a:pt x="1808" y="2227"/>
                      <a:pt x="1877" y="1904"/>
                    </a:cubicBezTo>
                    <a:lnTo>
                      <a:pt x="2209" y="18"/>
                    </a:lnTo>
                    <a:lnTo>
                      <a:pt x="437" y="0"/>
                    </a:lnTo>
                    <a:close/>
                  </a:path>
                </a:pathLst>
              </a:custGeom>
              <a:solidFill>
                <a:srgbClr val="BD5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68"/>
              <p:cNvSpPr/>
              <p:nvPr/>
            </p:nvSpPr>
            <p:spPr>
              <a:xfrm>
                <a:off x="2410766" y="4248149"/>
                <a:ext cx="483864" cy="16830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686" extrusionOk="0">
                    <a:moveTo>
                      <a:pt x="2280" y="0"/>
                    </a:moveTo>
                    <a:lnTo>
                      <a:pt x="1415" y="568"/>
                    </a:lnTo>
                    <a:lnTo>
                      <a:pt x="254" y="9"/>
                    </a:lnTo>
                    <a:cubicBezTo>
                      <a:pt x="132" y="419"/>
                      <a:pt x="1" y="1031"/>
                      <a:pt x="36" y="1685"/>
                    </a:cubicBezTo>
                    <a:lnTo>
                      <a:pt x="4847" y="1685"/>
                    </a:lnTo>
                    <a:cubicBezTo>
                      <a:pt x="4847" y="1685"/>
                      <a:pt x="4559" y="1057"/>
                      <a:pt x="3284" y="664"/>
                    </a:cubicBezTo>
                    <a:cubicBezTo>
                      <a:pt x="3066" y="594"/>
                      <a:pt x="2856" y="481"/>
                      <a:pt x="2673" y="323"/>
                    </a:cubicBezTo>
                    <a:lnTo>
                      <a:pt x="22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68"/>
              <p:cNvSpPr/>
              <p:nvPr/>
            </p:nvSpPr>
            <p:spPr>
              <a:xfrm>
                <a:off x="1684725" y="3963145"/>
                <a:ext cx="381840" cy="455901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567" extrusionOk="0">
                    <a:moveTo>
                      <a:pt x="2070" y="0"/>
                    </a:moveTo>
                    <a:lnTo>
                      <a:pt x="1948" y="1904"/>
                    </a:lnTo>
                    <a:cubicBezTo>
                      <a:pt x="1939" y="2148"/>
                      <a:pt x="1834" y="2384"/>
                      <a:pt x="1659" y="2558"/>
                    </a:cubicBezTo>
                    <a:lnTo>
                      <a:pt x="909" y="3344"/>
                    </a:lnTo>
                    <a:cubicBezTo>
                      <a:pt x="909" y="3344"/>
                      <a:pt x="411" y="3711"/>
                      <a:pt x="236" y="3868"/>
                    </a:cubicBezTo>
                    <a:cubicBezTo>
                      <a:pt x="62" y="4008"/>
                      <a:pt x="0" y="4567"/>
                      <a:pt x="0" y="4567"/>
                    </a:cubicBezTo>
                    <a:lnTo>
                      <a:pt x="3685" y="4567"/>
                    </a:lnTo>
                    <a:lnTo>
                      <a:pt x="3406" y="2698"/>
                    </a:lnTo>
                    <a:cubicBezTo>
                      <a:pt x="3388" y="2593"/>
                      <a:pt x="3388" y="2471"/>
                      <a:pt x="3406" y="2349"/>
                    </a:cubicBezTo>
                    <a:lnTo>
                      <a:pt x="3825" y="0"/>
                    </a:lnTo>
                    <a:close/>
                  </a:path>
                </a:pathLst>
              </a:custGeom>
              <a:solidFill>
                <a:srgbClr val="BD5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68"/>
              <p:cNvSpPr/>
              <p:nvPr/>
            </p:nvSpPr>
            <p:spPr>
              <a:xfrm>
                <a:off x="1684725" y="4221995"/>
                <a:ext cx="367964" cy="197953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1983" extrusionOk="0">
                    <a:moveTo>
                      <a:pt x="1616" y="0"/>
                    </a:moveTo>
                    <a:lnTo>
                      <a:pt x="909" y="760"/>
                    </a:lnTo>
                    <a:cubicBezTo>
                      <a:pt x="909" y="760"/>
                      <a:pt x="411" y="1135"/>
                      <a:pt x="236" y="1284"/>
                    </a:cubicBezTo>
                    <a:cubicBezTo>
                      <a:pt x="62" y="1424"/>
                      <a:pt x="0" y="1982"/>
                      <a:pt x="0" y="1982"/>
                    </a:cubicBezTo>
                    <a:lnTo>
                      <a:pt x="3685" y="1982"/>
                    </a:lnTo>
                    <a:lnTo>
                      <a:pt x="3441" y="358"/>
                    </a:lnTo>
                    <a:lnTo>
                      <a:pt x="2899" y="638"/>
                    </a:lnTo>
                    <a:cubicBezTo>
                      <a:pt x="2899" y="638"/>
                      <a:pt x="2445" y="44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68"/>
              <p:cNvSpPr/>
              <p:nvPr/>
            </p:nvSpPr>
            <p:spPr>
              <a:xfrm>
                <a:off x="2180665" y="1311556"/>
                <a:ext cx="456012" cy="734013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7353" extrusionOk="0">
                    <a:moveTo>
                      <a:pt x="1075" y="0"/>
                    </a:moveTo>
                    <a:lnTo>
                      <a:pt x="1" y="1703"/>
                    </a:lnTo>
                    <a:lnTo>
                      <a:pt x="909" y="7353"/>
                    </a:lnTo>
                    <a:lnTo>
                      <a:pt x="4480" y="7344"/>
                    </a:lnTo>
                    <a:lnTo>
                      <a:pt x="4567" y="1703"/>
                    </a:lnTo>
                    <a:lnTo>
                      <a:pt x="2996" y="9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68"/>
              <p:cNvSpPr/>
              <p:nvPr/>
            </p:nvSpPr>
            <p:spPr>
              <a:xfrm>
                <a:off x="2274802" y="1408288"/>
                <a:ext cx="239786" cy="127377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276" fill="none" extrusionOk="0">
                    <a:moveTo>
                      <a:pt x="2402" y="909"/>
                    </a:moveTo>
                    <a:lnTo>
                      <a:pt x="1293" y="1"/>
                    </a:lnTo>
                    <a:lnTo>
                      <a:pt x="1" y="1276"/>
                    </a:lnTo>
                  </a:path>
                </a:pathLst>
              </a:custGeom>
              <a:solidFill>
                <a:schemeClr val="lt1"/>
              </a:solidFill>
              <a:ln w="1300" cap="flat" cmpd="sng">
                <a:solidFill>
                  <a:schemeClr val="lt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68"/>
              <p:cNvSpPr/>
              <p:nvPr/>
            </p:nvSpPr>
            <p:spPr>
              <a:xfrm>
                <a:off x="2403878" y="1451013"/>
                <a:ext cx="71476" cy="54055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5415" fill="none" extrusionOk="0">
                    <a:moveTo>
                      <a:pt x="0" y="1"/>
                    </a:moveTo>
                    <a:lnTo>
                      <a:pt x="716" y="5414"/>
                    </a:lnTo>
                  </a:path>
                </a:pathLst>
              </a:custGeom>
              <a:solidFill>
                <a:schemeClr val="lt1"/>
              </a:solidFill>
              <a:ln w="1300" cap="flat" cmpd="sng">
                <a:solidFill>
                  <a:schemeClr val="lt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68"/>
              <p:cNvSpPr/>
              <p:nvPr/>
            </p:nvSpPr>
            <p:spPr>
              <a:xfrm>
                <a:off x="1791041" y="2048075"/>
                <a:ext cx="1017342" cy="1960463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19639" extrusionOk="0">
                    <a:moveTo>
                      <a:pt x="8628" y="1"/>
                    </a:moveTo>
                    <a:lnTo>
                      <a:pt x="3729" y="132"/>
                    </a:lnTo>
                    <a:lnTo>
                      <a:pt x="2952" y="2847"/>
                    </a:lnTo>
                    <a:lnTo>
                      <a:pt x="1" y="19446"/>
                    </a:lnTo>
                    <a:lnTo>
                      <a:pt x="3380" y="19446"/>
                    </a:lnTo>
                    <a:lnTo>
                      <a:pt x="6855" y="4559"/>
                    </a:lnTo>
                    <a:lnTo>
                      <a:pt x="5825" y="19638"/>
                    </a:lnTo>
                    <a:lnTo>
                      <a:pt x="9239" y="19638"/>
                    </a:lnTo>
                    <a:lnTo>
                      <a:pt x="10190" y="2140"/>
                    </a:lnTo>
                    <a:lnTo>
                      <a:pt x="8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68"/>
              <p:cNvSpPr/>
              <p:nvPr/>
            </p:nvSpPr>
            <p:spPr>
              <a:xfrm>
                <a:off x="2068260" y="2048075"/>
                <a:ext cx="741020" cy="388818"/>
              </a:xfrm>
              <a:custGeom>
                <a:avLst/>
                <a:gdLst/>
                <a:ahLst/>
                <a:cxnLst/>
                <a:rect l="l" t="t" r="r" b="b"/>
                <a:pathLst>
                  <a:path w="7423" h="3895" extrusionOk="0">
                    <a:moveTo>
                      <a:pt x="5868" y="1"/>
                    </a:moveTo>
                    <a:lnTo>
                      <a:pt x="952" y="132"/>
                    </a:lnTo>
                    <a:lnTo>
                      <a:pt x="175" y="2847"/>
                    </a:lnTo>
                    <a:lnTo>
                      <a:pt x="0" y="3895"/>
                    </a:lnTo>
                    <a:cubicBezTo>
                      <a:pt x="2829" y="2760"/>
                      <a:pt x="6331" y="2594"/>
                      <a:pt x="7405" y="2577"/>
                    </a:cubicBezTo>
                    <a:lnTo>
                      <a:pt x="7422" y="2140"/>
                    </a:lnTo>
                    <a:lnTo>
                      <a:pt x="5868" y="1"/>
                    </a:lnTo>
                    <a:close/>
                  </a:path>
                </a:pathLst>
              </a:custGeom>
              <a:solidFill>
                <a:schemeClr val="dk1">
                  <a:alpha val="480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68"/>
              <p:cNvSpPr/>
              <p:nvPr/>
            </p:nvSpPr>
            <p:spPr>
              <a:xfrm>
                <a:off x="2472659" y="2081217"/>
                <a:ext cx="41928" cy="42375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4245" extrusionOk="0">
                    <a:moveTo>
                      <a:pt x="167" y="0"/>
                    </a:moveTo>
                    <a:lnTo>
                      <a:pt x="97" y="18"/>
                    </a:lnTo>
                    <a:lnTo>
                      <a:pt x="359" y="2803"/>
                    </a:lnTo>
                    <a:lnTo>
                      <a:pt x="1" y="4218"/>
                    </a:lnTo>
                    <a:lnTo>
                      <a:pt x="53" y="4244"/>
                    </a:lnTo>
                    <a:lnTo>
                      <a:pt x="420" y="2803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68"/>
              <p:cNvSpPr/>
              <p:nvPr/>
            </p:nvSpPr>
            <p:spPr>
              <a:xfrm>
                <a:off x="2299259" y="2388882"/>
                <a:ext cx="321744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" fill="none" extrusionOk="0">
                    <a:moveTo>
                      <a:pt x="3222" y="1"/>
                    </a:moveTo>
                    <a:lnTo>
                      <a:pt x="0" y="1"/>
                    </a:lnTo>
                  </a:path>
                </a:pathLst>
              </a:custGeom>
              <a:noFill/>
              <a:ln w="13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68"/>
              <p:cNvSpPr/>
              <p:nvPr/>
            </p:nvSpPr>
            <p:spPr>
              <a:xfrm>
                <a:off x="2505801" y="2081217"/>
                <a:ext cx="24558" cy="25116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516" extrusionOk="0">
                    <a:moveTo>
                      <a:pt x="184" y="0"/>
                    </a:moveTo>
                    <a:lnTo>
                      <a:pt x="1" y="2515"/>
                    </a:lnTo>
                    <a:lnTo>
                      <a:pt x="62" y="2515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68"/>
              <p:cNvSpPr/>
              <p:nvPr/>
            </p:nvSpPr>
            <p:spPr>
              <a:xfrm>
                <a:off x="2606027" y="2189329"/>
                <a:ext cx="94237" cy="1819211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8224" extrusionOk="0">
                    <a:moveTo>
                      <a:pt x="883" y="0"/>
                    </a:moveTo>
                    <a:lnTo>
                      <a:pt x="1" y="18223"/>
                    </a:lnTo>
                    <a:lnTo>
                      <a:pt x="62" y="18223"/>
                    </a:lnTo>
                    <a:lnTo>
                      <a:pt x="9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68"/>
              <p:cNvSpPr/>
              <p:nvPr/>
            </p:nvSpPr>
            <p:spPr>
              <a:xfrm>
                <a:off x="1941879" y="2189329"/>
                <a:ext cx="333025" cy="1799945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8031" extrusionOk="0">
                    <a:moveTo>
                      <a:pt x="3275" y="0"/>
                    </a:moveTo>
                    <a:lnTo>
                      <a:pt x="0" y="18031"/>
                    </a:lnTo>
                    <a:lnTo>
                      <a:pt x="61" y="18031"/>
                    </a:lnTo>
                    <a:lnTo>
                      <a:pt x="3336" y="9"/>
                    </a:ln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68"/>
              <p:cNvSpPr/>
              <p:nvPr/>
            </p:nvSpPr>
            <p:spPr>
              <a:xfrm>
                <a:off x="2192045" y="2022819"/>
                <a:ext cx="469888" cy="75967"/>
              </a:xfrm>
              <a:custGeom>
                <a:avLst/>
                <a:gdLst/>
                <a:ahLst/>
                <a:cxnLst/>
                <a:rect l="l" t="t" r="r" b="b"/>
                <a:pathLst>
                  <a:path w="4707" h="761" extrusionOk="0">
                    <a:moveTo>
                      <a:pt x="4707" y="0"/>
                    </a:moveTo>
                    <a:lnTo>
                      <a:pt x="0" y="9"/>
                    </a:lnTo>
                    <a:lnTo>
                      <a:pt x="0" y="760"/>
                    </a:lnTo>
                    <a:lnTo>
                      <a:pt x="4707" y="760"/>
                    </a:lnTo>
                    <a:lnTo>
                      <a:pt x="4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68"/>
              <p:cNvSpPr/>
              <p:nvPr/>
            </p:nvSpPr>
            <p:spPr>
              <a:xfrm>
                <a:off x="2131051" y="854750"/>
                <a:ext cx="534177" cy="407186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4079" extrusionOk="0">
                    <a:moveTo>
                      <a:pt x="3526" y="1"/>
                    </a:moveTo>
                    <a:cubicBezTo>
                      <a:pt x="3324" y="1"/>
                      <a:pt x="3100" y="20"/>
                      <a:pt x="2855" y="62"/>
                    </a:cubicBezTo>
                    <a:cubicBezTo>
                      <a:pt x="2078" y="211"/>
                      <a:pt x="1484" y="691"/>
                      <a:pt x="1188" y="1494"/>
                    </a:cubicBezTo>
                    <a:cubicBezTo>
                      <a:pt x="1030" y="1896"/>
                      <a:pt x="1013" y="2315"/>
                      <a:pt x="655" y="2568"/>
                    </a:cubicBezTo>
                    <a:cubicBezTo>
                      <a:pt x="288" y="2813"/>
                      <a:pt x="236" y="3188"/>
                      <a:pt x="271" y="3398"/>
                    </a:cubicBezTo>
                    <a:cubicBezTo>
                      <a:pt x="306" y="3599"/>
                      <a:pt x="227" y="3904"/>
                      <a:pt x="0" y="4079"/>
                    </a:cubicBezTo>
                    <a:lnTo>
                      <a:pt x="5222" y="4079"/>
                    </a:lnTo>
                    <a:cubicBezTo>
                      <a:pt x="5222" y="4079"/>
                      <a:pt x="4933" y="3642"/>
                      <a:pt x="4986" y="3267"/>
                    </a:cubicBezTo>
                    <a:cubicBezTo>
                      <a:pt x="5038" y="2891"/>
                      <a:pt x="5213" y="2629"/>
                      <a:pt x="5082" y="2245"/>
                    </a:cubicBezTo>
                    <a:cubicBezTo>
                      <a:pt x="4951" y="1870"/>
                      <a:pt x="4776" y="1695"/>
                      <a:pt x="5029" y="1363"/>
                    </a:cubicBezTo>
                    <a:cubicBezTo>
                      <a:pt x="5350" y="943"/>
                      <a:pt x="4949" y="1"/>
                      <a:pt x="35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68"/>
              <p:cNvSpPr/>
              <p:nvPr/>
            </p:nvSpPr>
            <p:spPr>
              <a:xfrm>
                <a:off x="2288778" y="946291"/>
                <a:ext cx="299083" cy="452507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4533" extrusionOk="0">
                    <a:moveTo>
                      <a:pt x="1441" y="1"/>
                    </a:moveTo>
                    <a:cubicBezTo>
                      <a:pt x="1441" y="167"/>
                      <a:pt x="1301" y="1092"/>
                      <a:pt x="559" y="1450"/>
                    </a:cubicBezTo>
                    <a:lnTo>
                      <a:pt x="498" y="1974"/>
                    </a:lnTo>
                    <a:lnTo>
                      <a:pt x="0" y="3659"/>
                    </a:lnTo>
                    <a:lnTo>
                      <a:pt x="1188" y="4533"/>
                    </a:lnTo>
                    <a:lnTo>
                      <a:pt x="1921" y="3668"/>
                    </a:lnTo>
                    <a:lnTo>
                      <a:pt x="1921" y="2917"/>
                    </a:lnTo>
                    <a:cubicBezTo>
                      <a:pt x="1954" y="2920"/>
                      <a:pt x="1986" y="2922"/>
                      <a:pt x="2018" y="2922"/>
                    </a:cubicBezTo>
                    <a:cubicBezTo>
                      <a:pt x="2462" y="2922"/>
                      <a:pt x="2814" y="2638"/>
                      <a:pt x="2847" y="2149"/>
                    </a:cubicBezTo>
                    <a:cubicBezTo>
                      <a:pt x="2882" y="1625"/>
                      <a:pt x="2847" y="1171"/>
                      <a:pt x="2995" y="883"/>
                    </a:cubicBezTo>
                    <a:cubicBezTo>
                      <a:pt x="2987" y="874"/>
                      <a:pt x="2227" y="865"/>
                      <a:pt x="1441" y="1"/>
                    </a:cubicBezTo>
                    <a:close/>
                  </a:path>
                </a:pathLst>
              </a:custGeom>
              <a:solidFill>
                <a:srgbClr val="BD5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68"/>
              <p:cNvSpPr/>
              <p:nvPr/>
            </p:nvSpPr>
            <p:spPr>
              <a:xfrm>
                <a:off x="2390801" y="1110206"/>
                <a:ext cx="55005" cy="5410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2" extrusionOk="0">
                    <a:moveTo>
                      <a:pt x="279" y="0"/>
                    </a:moveTo>
                    <a:cubicBezTo>
                      <a:pt x="122" y="0"/>
                      <a:pt x="0" y="114"/>
                      <a:pt x="0" y="271"/>
                    </a:cubicBezTo>
                    <a:cubicBezTo>
                      <a:pt x="0" y="420"/>
                      <a:pt x="122" y="542"/>
                      <a:pt x="279" y="542"/>
                    </a:cubicBezTo>
                    <a:cubicBezTo>
                      <a:pt x="428" y="542"/>
                      <a:pt x="550" y="420"/>
                      <a:pt x="550" y="271"/>
                    </a:cubicBezTo>
                    <a:cubicBezTo>
                      <a:pt x="550" y="114"/>
                      <a:pt x="428" y="0"/>
                      <a:pt x="279" y="0"/>
                    </a:cubicBezTo>
                    <a:close/>
                  </a:path>
                </a:pathLst>
              </a:custGeom>
              <a:solidFill>
                <a:srgbClr val="D653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68"/>
              <p:cNvSpPr/>
              <p:nvPr/>
            </p:nvSpPr>
            <p:spPr>
              <a:xfrm>
                <a:off x="2383813" y="1189568"/>
                <a:ext cx="87249" cy="4542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455" fill="none" extrusionOk="0">
                    <a:moveTo>
                      <a:pt x="873" y="454"/>
                    </a:moveTo>
                    <a:cubicBezTo>
                      <a:pt x="873" y="454"/>
                      <a:pt x="349" y="454"/>
                      <a:pt x="0" y="0"/>
                    </a:cubicBezTo>
                  </a:path>
                </a:pathLst>
              </a:custGeom>
              <a:noFill/>
              <a:ln w="13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68"/>
              <p:cNvSpPr/>
              <p:nvPr/>
            </p:nvSpPr>
            <p:spPr>
              <a:xfrm>
                <a:off x="2279194" y="1029846"/>
                <a:ext cx="109012" cy="113701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139" extrusionOk="0">
                    <a:moveTo>
                      <a:pt x="448" y="0"/>
                    </a:moveTo>
                    <a:cubicBezTo>
                      <a:pt x="399" y="0"/>
                      <a:pt x="351" y="9"/>
                      <a:pt x="306" y="28"/>
                    </a:cubicBezTo>
                    <a:cubicBezTo>
                      <a:pt x="70" y="133"/>
                      <a:pt x="0" y="456"/>
                      <a:pt x="131" y="744"/>
                    </a:cubicBezTo>
                    <a:cubicBezTo>
                      <a:pt x="237" y="984"/>
                      <a:pt x="445" y="1138"/>
                      <a:pt x="646" y="1138"/>
                    </a:cubicBezTo>
                    <a:cubicBezTo>
                      <a:pt x="693" y="1138"/>
                      <a:pt x="741" y="1130"/>
                      <a:pt x="786" y="1111"/>
                    </a:cubicBezTo>
                    <a:cubicBezTo>
                      <a:pt x="1013" y="1006"/>
                      <a:pt x="1092" y="683"/>
                      <a:pt x="961" y="386"/>
                    </a:cubicBezTo>
                    <a:cubicBezTo>
                      <a:pt x="856" y="148"/>
                      <a:pt x="644" y="0"/>
                      <a:pt x="448" y="0"/>
                    </a:cubicBezTo>
                    <a:close/>
                  </a:path>
                </a:pathLst>
              </a:custGeom>
              <a:solidFill>
                <a:srgbClr val="BD5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68"/>
              <p:cNvSpPr/>
              <p:nvPr/>
            </p:nvSpPr>
            <p:spPr>
              <a:xfrm>
                <a:off x="2294867" y="1115397"/>
                <a:ext cx="37635" cy="3673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8" fill="none" extrusionOk="0">
                    <a:moveTo>
                      <a:pt x="1" y="184"/>
                    </a:moveTo>
                    <a:cubicBezTo>
                      <a:pt x="1" y="280"/>
                      <a:pt x="79" y="368"/>
                      <a:pt x="193" y="368"/>
                    </a:cubicBezTo>
                    <a:cubicBezTo>
                      <a:pt x="289" y="368"/>
                      <a:pt x="376" y="289"/>
                      <a:pt x="376" y="184"/>
                    </a:cubicBezTo>
                    <a:cubicBezTo>
                      <a:pt x="376" y="88"/>
                      <a:pt x="297" y="1"/>
                      <a:pt x="193" y="1"/>
                    </a:cubicBezTo>
                    <a:cubicBezTo>
                      <a:pt x="79" y="10"/>
                      <a:pt x="1" y="88"/>
                      <a:pt x="1" y="184"/>
                    </a:cubicBezTo>
                    <a:close/>
                  </a:path>
                </a:pathLst>
              </a:custGeom>
              <a:solidFill>
                <a:schemeClr val="lt1"/>
              </a:solidFill>
              <a:ln w="1300" cap="flat" cmpd="sng">
                <a:solidFill>
                  <a:schemeClr val="lt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68"/>
              <p:cNvSpPr/>
              <p:nvPr/>
            </p:nvSpPr>
            <p:spPr>
              <a:xfrm>
                <a:off x="2523271" y="1087346"/>
                <a:ext cx="30547" cy="2765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77" extrusionOk="0">
                    <a:moveTo>
                      <a:pt x="158" y="1"/>
                    </a:moveTo>
                    <a:cubicBezTo>
                      <a:pt x="120" y="1"/>
                      <a:pt x="83" y="25"/>
                      <a:pt x="53" y="55"/>
                    </a:cubicBezTo>
                    <a:lnTo>
                      <a:pt x="114" y="133"/>
                    </a:lnTo>
                    <a:lnTo>
                      <a:pt x="114" y="133"/>
                    </a:lnTo>
                    <a:lnTo>
                      <a:pt x="26" y="107"/>
                    </a:lnTo>
                    <a:cubicBezTo>
                      <a:pt x="18" y="107"/>
                      <a:pt x="18" y="107"/>
                      <a:pt x="18" y="116"/>
                    </a:cubicBezTo>
                    <a:cubicBezTo>
                      <a:pt x="0" y="186"/>
                      <a:pt x="53" y="256"/>
                      <a:pt x="131" y="273"/>
                    </a:cubicBezTo>
                    <a:cubicBezTo>
                      <a:pt x="139" y="275"/>
                      <a:pt x="147" y="276"/>
                      <a:pt x="156" y="276"/>
                    </a:cubicBezTo>
                    <a:cubicBezTo>
                      <a:pt x="212" y="276"/>
                      <a:pt x="272" y="228"/>
                      <a:pt x="280" y="160"/>
                    </a:cubicBezTo>
                    <a:cubicBezTo>
                      <a:pt x="306" y="90"/>
                      <a:pt x="245" y="20"/>
                      <a:pt x="175" y="2"/>
                    </a:cubicBezTo>
                    <a:cubicBezTo>
                      <a:pt x="169" y="1"/>
                      <a:pt x="163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68"/>
              <p:cNvSpPr/>
              <p:nvPr/>
            </p:nvSpPr>
            <p:spPr>
              <a:xfrm>
                <a:off x="2437819" y="1074768"/>
                <a:ext cx="30647" cy="2715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72" extrusionOk="0">
                    <a:moveTo>
                      <a:pt x="147" y="1"/>
                    </a:moveTo>
                    <a:cubicBezTo>
                      <a:pt x="113" y="1"/>
                      <a:pt x="80" y="23"/>
                      <a:pt x="53" y="50"/>
                    </a:cubicBezTo>
                    <a:lnTo>
                      <a:pt x="123" y="137"/>
                    </a:lnTo>
                    <a:lnTo>
                      <a:pt x="35" y="102"/>
                    </a:lnTo>
                    <a:cubicBezTo>
                      <a:pt x="27" y="102"/>
                      <a:pt x="27" y="102"/>
                      <a:pt x="27" y="111"/>
                    </a:cubicBezTo>
                    <a:cubicBezTo>
                      <a:pt x="1" y="181"/>
                      <a:pt x="53" y="251"/>
                      <a:pt x="132" y="268"/>
                    </a:cubicBezTo>
                    <a:cubicBezTo>
                      <a:pt x="141" y="270"/>
                      <a:pt x="150" y="272"/>
                      <a:pt x="159" y="272"/>
                    </a:cubicBezTo>
                    <a:cubicBezTo>
                      <a:pt x="219" y="272"/>
                      <a:pt x="274" y="223"/>
                      <a:pt x="289" y="155"/>
                    </a:cubicBezTo>
                    <a:cubicBezTo>
                      <a:pt x="306" y="94"/>
                      <a:pt x="254" y="15"/>
                      <a:pt x="175" y="6"/>
                    </a:cubicBezTo>
                    <a:cubicBezTo>
                      <a:pt x="166" y="2"/>
                      <a:pt x="15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95" name="Google Shape;795;p68"/>
              <p:cNvGrpSpPr/>
              <p:nvPr/>
            </p:nvGrpSpPr>
            <p:grpSpPr>
              <a:xfrm>
                <a:off x="2312337" y="1037033"/>
                <a:ext cx="247571" cy="126480"/>
                <a:chOff x="2312337" y="1037033"/>
                <a:chExt cx="247571" cy="126480"/>
              </a:xfrm>
            </p:grpSpPr>
            <p:sp>
              <p:nvSpPr>
                <p:cNvPr id="796" name="Google Shape;796;p68"/>
                <p:cNvSpPr/>
                <p:nvPr/>
              </p:nvSpPr>
              <p:spPr>
                <a:xfrm>
                  <a:off x="2312337" y="1052706"/>
                  <a:ext cx="48017" cy="54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542" fill="none" extrusionOk="0">
                      <a:moveTo>
                        <a:pt x="480" y="542"/>
                      </a:moveTo>
                      <a:cubicBezTo>
                        <a:pt x="480" y="542"/>
                        <a:pt x="393" y="96"/>
                        <a:pt x="0" y="0"/>
                      </a:cubicBezTo>
                    </a:path>
                  </a:pathLst>
                </a:custGeom>
                <a:solidFill>
                  <a:schemeClr val="lt1"/>
                </a:solidFill>
                <a:ln w="1300" cap="flat" cmpd="sng">
                  <a:solidFill>
                    <a:srgbClr val="422424"/>
                  </a:solidFill>
                  <a:prstDash val="solid"/>
                  <a:miter lim="87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68"/>
                <p:cNvSpPr/>
                <p:nvPr/>
              </p:nvSpPr>
              <p:spPr>
                <a:xfrm>
                  <a:off x="2326213" y="1062289"/>
                  <a:ext cx="7088" cy="27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271" fill="none" extrusionOk="0">
                      <a:moveTo>
                        <a:pt x="1" y="271"/>
                      </a:moveTo>
                      <a:lnTo>
                        <a:pt x="71" y="0"/>
                      </a:lnTo>
                    </a:path>
                  </a:pathLst>
                </a:custGeom>
                <a:solidFill>
                  <a:schemeClr val="lt1"/>
                </a:solidFill>
                <a:ln w="1300" cap="flat" cmpd="sng">
                  <a:solidFill>
                    <a:srgbClr val="422424"/>
                  </a:solidFill>
                  <a:prstDash val="solid"/>
                  <a:miter lim="87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68"/>
                <p:cNvSpPr/>
                <p:nvPr/>
              </p:nvSpPr>
              <p:spPr>
                <a:xfrm>
                  <a:off x="2473557" y="1098826"/>
                  <a:ext cx="29749" cy="4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4" fill="none" extrusionOk="0">
                      <a:moveTo>
                        <a:pt x="297" y="1"/>
                      </a:moveTo>
                      <a:lnTo>
                        <a:pt x="297" y="272"/>
                      </a:lnTo>
                      <a:cubicBezTo>
                        <a:pt x="297" y="394"/>
                        <a:pt x="158" y="464"/>
                        <a:pt x="1" y="359"/>
                      </a:cubicBezTo>
                    </a:path>
                  </a:pathLst>
                </a:custGeom>
                <a:solidFill>
                  <a:schemeClr val="lt1"/>
                </a:solidFill>
                <a:ln w="1300" cap="flat" cmpd="sng">
                  <a:solidFill>
                    <a:srgbClr val="422424"/>
                  </a:solidFill>
                  <a:prstDash val="solid"/>
                  <a:miter lim="87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68"/>
                <p:cNvSpPr/>
                <p:nvPr/>
              </p:nvSpPr>
              <p:spPr>
                <a:xfrm>
                  <a:off x="2429134" y="1133765"/>
                  <a:ext cx="69779" cy="29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298" fill="none" extrusionOk="0">
                      <a:moveTo>
                        <a:pt x="699" y="245"/>
                      </a:moveTo>
                      <a:cubicBezTo>
                        <a:pt x="559" y="288"/>
                        <a:pt x="219" y="297"/>
                        <a:pt x="0" y="0"/>
                      </a:cubicBezTo>
                    </a:path>
                  </a:pathLst>
                </a:custGeom>
                <a:solidFill>
                  <a:schemeClr val="lt1"/>
                </a:solidFill>
                <a:ln w="1300" cap="flat" cmpd="sng">
                  <a:solidFill>
                    <a:srgbClr val="422424"/>
                  </a:solidFill>
                  <a:prstDash val="solid"/>
                  <a:miter lim="87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68"/>
                <p:cNvSpPr/>
                <p:nvPr/>
              </p:nvSpPr>
              <p:spPr>
                <a:xfrm>
                  <a:off x="2423843" y="1128474"/>
                  <a:ext cx="15873" cy="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97" fill="none" extrusionOk="0">
                      <a:moveTo>
                        <a:pt x="158" y="1"/>
                      </a:moveTo>
                      <a:lnTo>
                        <a:pt x="1" y="97"/>
                      </a:lnTo>
                    </a:path>
                  </a:pathLst>
                </a:custGeom>
                <a:solidFill>
                  <a:schemeClr val="lt1"/>
                </a:solidFill>
                <a:ln w="1300" cap="flat" cmpd="sng">
                  <a:solidFill>
                    <a:srgbClr val="422424"/>
                  </a:solidFill>
                  <a:prstDash val="solid"/>
                  <a:miter lim="873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68"/>
                <p:cNvSpPr/>
                <p:nvPr/>
              </p:nvSpPr>
              <p:spPr>
                <a:xfrm>
                  <a:off x="2423843" y="1037033"/>
                  <a:ext cx="57700" cy="10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105" fill="none" extrusionOk="0">
                      <a:moveTo>
                        <a:pt x="577" y="105"/>
                      </a:moveTo>
                      <a:cubicBezTo>
                        <a:pt x="577" y="105"/>
                        <a:pt x="237" y="0"/>
                        <a:pt x="1" y="79"/>
                      </a:cubicBezTo>
                    </a:path>
                  </a:pathLst>
                </a:custGeom>
                <a:solidFill>
                  <a:schemeClr val="lt1"/>
                </a:solidFill>
                <a:ln w="2625" cap="rnd" cmpd="sng">
                  <a:solidFill>
                    <a:srgbClr val="73272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68"/>
                <p:cNvSpPr/>
                <p:nvPr/>
              </p:nvSpPr>
              <p:spPr>
                <a:xfrm>
                  <a:off x="2514486" y="1051807"/>
                  <a:ext cx="45422" cy="13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" h="132" fill="none" extrusionOk="0">
                      <a:moveTo>
                        <a:pt x="455" y="131"/>
                      </a:moveTo>
                      <a:cubicBezTo>
                        <a:pt x="455" y="131"/>
                        <a:pt x="237" y="0"/>
                        <a:pt x="1" y="79"/>
                      </a:cubicBezTo>
                    </a:path>
                  </a:pathLst>
                </a:custGeom>
                <a:solidFill>
                  <a:schemeClr val="lt1"/>
                </a:solidFill>
                <a:ln w="2625" cap="rnd" cmpd="sng">
                  <a:solidFill>
                    <a:srgbClr val="73272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3" name="Google Shape;803;p68"/>
              <p:cNvSpPr/>
              <p:nvPr/>
            </p:nvSpPr>
            <p:spPr>
              <a:xfrm>
                <a:off x="2019445" y="1311556"/>
                <a:ext cx="388828" cy="964010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9657" extrusionOk="0">
                    <a:moveTo>
                      <a:pt x="2690" y="0"/>
                    </a:moveTo>
                    <a:lnTo>
                      <a:pt x="961" y="690"/>
                    </a:lnTo>
                    <a:cubicBezTo>
                      <a:pt x="341" y="935"/>
                      <a:pt x="0" y="1616"/>
                      <a:pt x="184" y="2262"/>
                    </a:cubicBezTo>
                    <a:lnTo>
                      <a:pt x="1476" y="6820"/>
                    </a:lnTo>
                    <a:lnTo>
                      <a:pt x="507" y="8304"/>
                    </a:lnTo>
                    <a:lnTo>
                      <a:pt x="2751" y="9605"/>
                    </a:lnTo>
                    <a:cubicBezTo>
                      <a:pt x="2813" y="9640"/>
                      <a:pt x="2880" y="9657"/>
                      <a:pt x="2946" y="9657"/>
                    </a:cubicBezTo>
                    <a:cubicBezTo>
                      <a:pt x="3109" y="9657"/>
                      <a:pt x="3262" y="9555"/>
                      <a:pt x="3318" y="9387"/>
                    </a:cubicBezTo>
                    <a:lnTo>
                      <a:pt x="3781" y="7981"/>
                    </a:lnTo>
                    <a:cubicBezTo>
                      <a:pt x="3868" y="7684"/>
                      <a:pt x="3895" y="7370"/>
                      <a:pt x="3842" y="7064"/>
                    </a:cubicBezTo>
                    <a:lnTo>
                      <a:pt x="26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68"/>
              <p:cNvSpPr/>
              <p:nvPr/>
            </p:nvSpPr>
            <p:spPr>
              <a:xfrm>
                <a:off x="2215604" y="1999260"/>
                <a:ext cx="118595" cy="98627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88" fill="none" extrusionOk="0">
                    <a:moveTo>
                      <a:pt x="0" y="1"/>
                    </a:moveTo>
                    <a:lnTo>
                      <a:pt x="1187" y="987"/>
                    </a:lnTo>
                  </a:path>
                </a:pathLst>
              </a:custGeom>
              <a:noFill/>
              <a:ln w="1300" cap="flat" cmpd="sng">
                <a:solidFill>
                  <a:srgbClr val="1B2536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68"/>
              <p:cNvSpPr/>
              <p:nvPr/>
            </p:nvSpPr>
            <p:spPr>
              <a:xfrm>
                <a:off x="2223391" y="1337710"/>
                <a:ext cx="160523" cy="636384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6375" fill="none" extrusionOk="0">
                    <a:moveTo>
                      <a:pt x="472" y="0"/>
                    </a:moveTo>
                    <a:lnTo>
                      <a:pt x="359" y="166"/>
                    </a:lnTo>
                    <a:cubicBezTo>
                      <a:pt x="18" y="681"/>
                      <a:pt x="1" y="1354"/>
                      <a:pt x="297" y="1886"/>
                    </a:cubicBezTo>
                    <a:lnTo>
                      <a:pt x="498" y="2271"/>
                    </a:lnTo>
                    <a:lnTo>
                      <a:pt x="271" y="2952"/>
                    </a:lnTo>
                    <a:cubicBezTo>
                      <a:pt x="175" y="3257"/>
                      <a:pt x="193" y="3589"/>
                      <a:pt x="332" y="3877"/>
                    </a:cubicBezTo>
                    <a:lnTo>
                      <a:pt x="1607" y="6375"/>
                    </a:lnTo>
                  </a:path>
                </a:pathLst>
              </a:custGeom>
              <a:noFill/>
              <a:ln w="1300" cap="flat" cmpd="sng">
                <a:solidFill>
                  <a:srgbClr val="1B2536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68"/>
              <p:cNvSpPr/>
              <p:nvPr/>
            </p:nvSpPr>
            <p:spPr>
              <a:xfrm>
                <a:off x="2069158" y="1991474"/>
                <a:ext cx="247572" cy="28260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831" extrusionOk="0">
                    <a:moveTo>
                      <a:pt x="978" y="0"/>
                    </a:moveTo>
                    <a:lnTo>
                      <a:pt x="0" y="1485"/>
                    </a:lnTo>
                    <a:lnTo>
                      <a:pt x="2253" y="2786"/>
                    </a:lnTo>
                    <a:cubicBezTo>
                      <a:pt x="2321" y="2808"/>
                      <a:pt x="2389" y="2831"/>
                      <a:pt x="2451" y="2831"/>
                    </a:cubicBezTo>
                    <a:cubicBezTo>
                      <a:pt x="2461" y="2831"/>
                      <a:pt x="2471" y="2830"/>
                      <a:pt x="2480" y="2829"/>
                    </a:cubicBezTo>
                    <a:lnTo>
                      <a:pt x="9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68"/>
              <p:cNvSpPr/>
              <p:nvPr/>
            </p:nvSpPr>
            <p:spPr>
              <a:xfrm>
                <a:off x="2089124" y="1642780"/>
                <a:ext cx="74272" cy="2808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813" extrusionOk="0">
                    <a:moveTo>
                      <a:pt x="743" y="0"/>
                    </a:moveTo>
                    <a:lnTo>
                      <a:pt x="1" y="795"/>
                    </a:lnTo>
                    <a:lnTo>
                      <a:pt x="577" y="2812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68"/>
              <p:cNvSpPr/>
              <p:nvPr/>
            </p:nvSpPr>
            <p:spPr>
              <a:xfrm>
                <a:off x="2122266" y="2189329"/>
                <a:ext cx="153535" cy="103818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040" extrusionOk="0">
                    <a:moveTo>
                      <a:pt x="935" y="0"/>
                    </a:moveTo>
                    <a:lnTo>
                      <a:pt x="1" y="1039"/>
                    </a:lnTo>
                    <a:lnTo>
                      <a:pt x="1537" y="699"/>
                    </a:lnTo>
                    <a:lnTo>
                      <a:pt x="935" y="0"/>
                    </a:lnTo>
                    <a:close/>
                  </a:path>
                </a:pathLst>
              </a:custGeom>
              <a:solidFill>
                <a:srgbClr val="BD5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68"/>
              <p:cNvSpPr/>
              <p:nvPr/>
            </p:nvSpPr>
            <p:spPr>
              <a:xfrm>
                <a:off x="2479647" y="1312454"/>
                <a:ext cx="536174" cy="949236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09" extrusionOk="0">
                    <a:moveTo>
                      <a:pt x="1" y="0"/>
                    </a:moveTo>
                    <a:lnTo>
                      <a:pt x="909" y="9064"/>
                    </a:lnTo>
                    <a:cubicBezTo>
                      <a:pt x="935" y="9308"/>
                      <a:pt x="1153" y="9509"/>
                      <a:pt x="1415" y="9509"/>
                    </a:cubicBezTo>
                    <a:lnTo>
                      <a:pt x="3685" y="9509"/>
                    </a:lnTo>
                    <a:cubicBezTo>
                      <a:pt x="3685" y="9509"/>
                      <a:pt x="2777" y="7326"/>
                      <a:pt x="2053" y="6121"/>
                    </a:cubicBezTo>
                    <a:lnTo>
                      <a:pt x="2070" y="5466"/>
                    </a:lnTo>
                    <a:lnTo>
                      <a:pt x="3144" y="6593"/>
                    </a:lnTo>
                    <a:cubicBezTo>
                      <a:pt x="3379" y="6842"/>
                      <a:pt x="3695" y="6968"/>
                      <a:pt x="4014" y="6968"/>
                    </a:cubicBezTo>
                    <a:cubicBezTo>
                      <a:pt x="4265" y="6968"/>
                      <a:pt x="4518" y="6890"/>
                      <a:pt x="4733" y="6732"/>
                    </a:cubicBezTo>
                    <a:cubicBezTo>
                      <a:pt x="5248" y="6348"/>
                      <a:pt x="5371" y="5641"/>
                      <a:pt x="5030" y="5108"/>
                    </a:cubicBezTo>
                    <a:lnTo>
                      <a:pt x="2725" y="1537"/>
                    </a:lnTo>
                    <a:cubicBezTo>
                      <a:pt x="2463" y="1135"/>
                      <a:pt x="2079" y="821"/>
                      <a:pt x="1633" y="64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68"/>
              <p:cNvSpPr/>
              <p:nvPr/>
            </p:nvSpPr>
            <p:spPr>
              <a:xfrm>
                <a:off x="2491027" y="1326330"/>
                <a:ext cx="110809" cy="61901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6201" fill="none" extrusionOk="0">
                    <a:moveTo>
                      <a:pt x="0" y="1"/>
                    </a:moveTo>
                    <a:cubicBezTo>
                      <a:pt x="262" y="394"/>
                      <a:pt x="978" y="988"/>
                      <a:pt x="428" y="2219"/>
                    </a:cubicBezTo>
                    <a:cubicBezTo>
                      <a:pt x="996" y="3214"/>
                      <a:pt x="1109" y="4559"/>
                      <a:pt x="690" y="6200"/>
                    </a:cubicBezTo>
                  </a:path>
                </a:pathLst>
              </a:custGeom>
              <a:noFill/>
              <a:ln w="1300" cap="flat" cmpd="sng">
                <a:solidFill>
                  <a:srgbClr val="1B2536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68"/>
              <p:cNvSpPr/>
              <p:nvPr/>
            </p:nvSpPr>
            <p:spPr>
              <a:xfrm>
                <a:off x="2780425" y="1721243"/>
                <a:ext cx="20065" cy="18397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43" fill="none" extrusionOk="0">
                    <a:moveTo>
                      <a:pt x="201" y="1843"/>
                    </a:moveTo>
                    <a:lnTo>
                      <a:pt x="0" y="0"/>
                    </a:lnTo>
                  </a:path>
                </a:pathLst>
              </a:custGeom>
              <a:noFill/>
              <a:ln w="1300" cap="flat" cmpd="sng">
                <a:solidFill>
                  <a:srgbClr val="1B2536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68"/>
              <p:cNvSpPr/>
              <p:nvPr/>
            </p:nvSpPr>
            <p:spPr>
              <a:xfrm>
                <a:off x="2416057" y="1382133"/>
                <a:ext cx="531781" cy="504815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5057" extrusionOk="0">
                    <a:moveTo>
                      <a:pt x="1755" y="1"/>
                    </a:moveTo>
                    <a:lnTo>
                      <a:pt x="0" y="5056"/>
                    </a:lnTo>
                    <a:lnTo>
                      <a:pt x="3580" y="5039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68"/>
              <p:cNvSpPr/>
              <p:nvPr/>
            </p:nvSpPr>
            <p:spPr>
              <a:xfrm>
                <a:off x="1738731" y="1357775"/>
                <a:ext cx="476876" cy="974591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9763" extrusionOk="0">
                    <a:moveTo>
                      <a:pt x="4288" y="0"/>
                    </a:moveTo>
                    <a:lnTo>
                      <a:pt x="3624" y="262"/>
                    </a:lnTo>
                    <a:cubicBezTo>
                      <a:pt x="3013" y="515"/>
                      <a:pt x="2507" y="961"/>
                      <a:pt x="2201" y="1554"/>
                    </a:cubicBezTo>
                    <a:lnTo>
                      <a:pt x="376" y="5065"/>
                    </a:lnTo>
                    <a:cubicBezTo>
                      <a:pt x="1" y="5789"/>
                      <a:pt x="149" y="6671"/>
                      <a:pt x="752" y="7230"/>
                    </a:cubicBezTo>
                    <a:lnTo>
                      <a:pt x="3476" y="9762"/>
                    </a:lnTo>
                    <a:lnTo>
                      <a:pt x="4777" y="8330"/>
                    </a:lnTo>
                    <a:lnTo>
                      <a:pt x="2821" y="5606"/>
                    </a:lnTo>
                    <a:lnTo>
                      <a:pt x="4463" y="2716"/>
                    </a:lnTo>
                    <a:lnTo>
                      <a:pt x="42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68"/>
              <p:cNvSpPr/>
              <p:nvPr/>
            </p:nvSpPr>
            <p:spPr>
              <a:xfrm>
                <a:off x="1975820" y="1858105"/>
                <a:ext cx="44623" cy="59296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94" fill="none" extrusionOk="0">
                    <a:moveTo>
                      <a:pt x="446" y="594"/>
                    </a:moveTo>
                    <a:lnTo>
                      <a:pt x="1" y="0"/>
                    </a:lnTo>
                  </a:path>
                </a:pathLst>
              </a:custGeom>
              <a:noFill/>
              <a:ln w="1300" cap="flat" cmpd="sng">
                <a:solidFill>
                  <a:srgbClr val="1B2536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68"/>
              <p:cNvSpPr/>
              <p:nvPr/>
            </p:nvSpPr>
            <p:spPr>
              <a:xfrm>
                <a:off x="2780425" y="1587276"/>
                <a:ext cx="157827" cy="152033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523" extrusionOk="0">
                    <a:moveTo>
                      <a:pt x="584" y="1"/>
                    </a:moveTo>
                    <a:cubicBezTo>
                      <a:pt x="536" y="1"/>
                      <a:pt x="488" y="16"/>
                      <a:pt x="454" y="50"/>
                    </a:cubicBezTo>
                    <a:lnTo>
                      <a:pt x="279" y="233"/>
                    </a:lnTo>
                    <a:cubicBezTo>
                      <a:pt x="227" y="295"/>
                      <a:pt x="218" y="382"/>
                      <a:pt x="262" y="452"/>
                    </a:cubicBezTo>
                    <a:lnTo>
                      <a:pt x="672" y="1159"/>
                    </a:lnTo>
                    <a:cubicBezTo>
                      <a:pt x="672" y="1159"/>
                      <a:pt x="121" y="860"/>
                      <a:pt x="28" y="860"/>
                    </a:cubicBezTo>
                    <a:cubicBezTo>
                      <a:pt x="23" y="860"/>
                      <a:pt x="20" y="860"/>
                      <a:pt x="18" y="862"/>
                    </a:cubicBezTo>
                    <a:cubicBezTo>
                      <a:pt x="0" y="880"/>
                      <a:pt x="227" y="1142"/>
                      <a:pt x="419" y="1351"/>
                    </a:cubicBezTo>
                    <a:cubicBezTo>
                      <a:pt x="524" y="1461"/>
                      <a:pt x="666" y="1522"/>
                      <a:pt x="810" y="1522"/>
                    </a:cubicBezTo>
                    <a:cubicBezTo>
                      <a:pt x="894" y="1522"/>
                      <a:pt x="979" y="1501"/>
                      <a:pt x="1057" y="1456"/>
                    </a:cubicBezTo>
                    <a:cubicBezTo>
                      <a:pt x="1292" y="1334"/>
                      <a:pt x="1580" y="1089"/>
                      <a:pt x="1502" y="722"/>
                    </a:cubicBezTo>
                    <a:cubicBezTo>
                      <a:pt x="1493" y="687"/>
                      <a:pt x="1249" y="391"/>
                      <a:pt x="1030" y="233"/>
                    </a:cubicBezTo>
                    <a:cubicBezTo>
                      <a:pt x="899" y="146"/>
                      <a:pt x="760" y="76"/>
                      <a:pt x="664" y="15"/>
                    </a:cubicBezTo>
                    <a:cubicBezTo>
                      <a:pt x="639" y="6"/>
                      <a:pt x="611" y="1"/>
                      <a:pt x="584" y="1"/>
                    </a:cubicBezTo>
                    <a:close/>
                  </a:path>
                </a:pathLst>
              </a:custGeom>
              <a:solidFill>
                <a:srgbClr val="BD5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68"/>
              <p:cNvSpPr/>
              <p:nvPr/>
            </p:nvSpPr>
            <p:spPr>
              <a:xfrm>
                <a:off x="2821354" y="1596560"/>
                <a:ext cx="71576" cy="55902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60" fill="none" extrusionOk="0">
                    <a:moveTo>
                      <a:pt x="716" y="560"/>
                    </a:moveTo>
                    <a:lnTo>
                      <a:pt x="0" y="1"/>
                    </a:lnTo>
                  </a:path>
                </a:pathLst>
              </a:custGeom>
              <a:noFill/>
              <a:ln w="13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68"/>
              <p:cNvSpPr/>
              <p:nvPr/>
            </p:nvSpPr>
            <p:spPr>
              <a:xfrm>
                <a:off x="2808277" y="1612233"/>
                <a:ext cx="59397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595" h="717" fill="none" extrusionOk="0">
                    <a:moveTo>
                      <a:pt x="594" y="717"/>
                    </a:moveTo>
                    <a:lnTo>
                      <a:pt x="0" y="1"/>
                    </a:lnTo>
                  </a:path>
                </a:pathLst>
              </a:custGeom>
              <a:noFill/>
              <a:ln w="1300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8" name="Google Shape;818;p68"/>
            <p:cNvSpPr/>
            <p:nvPr/>
          </p:nvSpPr>
          <p:spPr>
            <a:xfrm>
              <a:off x="984399" y="2915440"/>
              <a:ext cx="90600" cy="107163"/>
            </a:xfrm>
            <a:custGeom>
              <a:avLst/>
              <a:gdLst/>
              <a:ahLst/>
              <a:cxnLst/>
              <a:rect l="l" t="t" r="r" b="b"/>
              <a:pathLst>
                <a:path w="3282" h="3882" extrusionOk="0">
                  <a:moveTo>
                    <a:pt x="1655" y="1"/>
                  </a:moveTo>
                  <a:lnTo>
                    <a:pt x="1084" y="1285"/>
                  </a:lnTo>
                  <a:lnTo>
                    <a:pt x="0" y="1970"/>
                  </a:lnTo>
                  <a:lnTo>
                    <a:pt x="1084" y="2597"/>
                  </a:lnTo>
                  <a:lnTo>
                    <a:pt x="1655" y="3881"/>
                  </a:lnTo>
                  <a:lnTo>
                    <a:pt x="2254" y="2597"/>
                  </a:lnTo>
                  <a:lnTo>
                    <a:pt x="3281" y="1970"/>
                  </a:lnTo>
                  <a:lnTo>
                    <a:pt x="2254" y="1285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8"/>
            <p:cNvSpPr/>
            <p:nvPr/>
          </p:nvSpPr>
          <p:spPr>
            <a:xfrm>
              <a:off x="1426741" y="2368029"/>
              <a:ext cx="159916" cy="189840"/>
            </a:xfrm>
            <a:custGeom>
              <a:avLst/>
              <a:gdLst/>
              <a:ahLst/>
              <a:cxnLst/>
              <a:rect l="l" t="t" r="r" b="b"/>
              <a:pathLst>
                <a:path w="5793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6"/>
                  </a:lnTo>
                  <a:lnTo>
                    <a:pt x="3938" y="4594"/>
                  </a:lnTo>
                  <a:lnTo>
                    <a:pt x="5792" y="3424"/>
                  </a:lnTo>
                  <a:lnTo>
                    <a:pt x="3938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8"/>
            <p:cNvSpPr/>
            <p:nvPr/>
          </p:nvSpPr>
          <p:spPr>
            <a:xfrm>
              <a:off x="3413729" y="1459688"/>
              <a:ext cx="197735" cy="235526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96" y="1"/>
                  </a:moveTo>
                  <a:lnTo>
                    <a:pt x="2312" y="2854"/>
                  </a:lnTo>
                  <a:lnTo>
                    <a:pt x="1" y="4252"/>
                  </a:lnTo>
                  <a:lnTo>
                    <a:pt x="2312" y="5679"/>
                  </a:lnTo>
                  <a:lnTo>
                    <a:pt x="3596" y="8532"/>
                  </a:lnTo>
                  <a:lnTo>
                    <a:pt x="4851" y="5679"/>
                  </a:lnTo>
                  <a:lnTo>
                    <a:pt x="7162" y="4252"/>
                  </a:lnTo>
                  <a:lnTo>
                    <a:pt x="4851" y="285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8"/>
            <p:cNvSpPr/>
            <p:nvPr/>
          </p:nvSpPr>
          <p:spPr>
            <a:xfrm>
              <a:off x="656728" y="3204519"/>
              <a:ext cx="197735" cy="235526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67" y="0"/>
                  </a:moveTo>
                  <a:lnTo>
                    <a:pt x="2283" y="2853"/>
                  </a:lnTo>
                  <a:lnTo>
                    <a:pt x="1" y="4280"/>
                  </a:lnTo>
                  <a:lnTo>
                    <a:pt x="2283" y="5678"/>
                  </a:lnTo>
                  <a:lnTo>
                    <a:pt x="3567" y="8531"/>
                  </a:lnTo>
                  <a:lnTo>
                    <a:pt x="4851" y="5678"/>
                  </a:lnTo>
                  <a:lnTo>
                    <a:pt x="7162" y="4280"/>
                  </a:lnTo>
                  <a:lnTo>
                    <a:pt x="4851" y="2853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8"/>
            <p:cNvSpPr/>
            <p:nvPr/>
          </p:nvSpPr>
          <p:spPr>
            <a:xfrm>
              <a:off x="1038726" y="3536110"/>
              <a:ext cx="89827" cy="107135"/>
            </a:xfrm>
            <a:custGeom>
              <a:avLst/>
              <a:gdLst/>
              <a:ahLst/>
              <a:cxnLst/>
              <a:rect l="l" t="t" r="r" b="b"/>
              <a:pathLst>
                <a:path w="3254" h="3881" extrusionOk="0">
                  <a:moveTo>
                    <a:pt x="1656" y="0"/>
                  </a:moveTo>
                  <a:lnTo>
                    <a:pt x="1028" y="1313"/>
                  </a:lnTo>
                  <a:lnTo>
                    <a:pt x="1" y="1940"/>
                  </a:lnTo>
                  <a:lnTo>
                    <a:pt x="1028" y="2597"/>
                  </a:lnTo>
                  <a:lnTo>
                    <a:pt x="1656" y="3881"/>
                  </a:lnTo>
                  <a:lnTo>
                    <a:pt x="2226" y="2597"/>
                  </a:lnTo>
                  <a:lnTo>
                    <a:pt x="3253" y="1940"/>
                  </a:lnTo>
                  <a:lnTo>
                    <a:pt x="2226" y="1313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8"/>
            <p:cNvSpPr/>
            <p:nvPr/>
          </p:nvSpPr>
          <p:spPr>
            <a:xfrm>
              <a:off x="879638" y="3919682"/>
              <a:ext cx="159916" cy="189840"/>
            </a:xfrm>
            <a:custGeom>
              <a:avLst/>
              <a:gdLst/>
              <a:ahLst/>
              <a:cxnLst/>
              <a:rect l="l" t="t" r="r" b="b"/>
              <a:pathLst>
                <a:path w="5793" h="6877" extrusionOk="0">
                  <a:moveTo>
                    <a:pt x="2911" y="0"/>
                  </a:moveTo>
                  <a:lnTo>
                    <a:pt x="1883" y="2283"/>
                  </a:lnTo>
                  <a:lnTo>
                    <a:pt x="0" y="3424"/>
                  </a:lnTo>
                  <a:lnTo>
                    <a:pt x="1883" y="4566"/>
                  </a:lnTo>
                  <a:lnTo>
                    <a:pt x="2911" y="6877"/>
                  </a:lnTo>
                  <a:lnTo>
                    <a:pt x="3938" y="4566"/>
                  </a:lnTo>
                  <a:lnTo>
                    <a:pt x="5792" y="3424"/>
                  </a:lnTo>
                  <a:lnTo>
                    <a:pt x="3938" y="2283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8"/>
            <p:cNvSpPr/>
            <p:nvPr/>
          </p:nvSpPr>
          <p:spPr>
            <a:xfrm>
              <a:off x="3109213" y="2043832"/>
              <a:ext cx="197735" cy="235526"/>
            </a:xfrm>
            <a:custGeom>
              <a:avLst/>
              <a:gdLst/>
              <a:ahLst/>
              <a:cxnLst/>
              <a:rect l="l" t="t" r="r" b="b"/>
              <a:pathLst>
                <a:path w="7163" h="8532" extrusionOk="0">
                  <a:moveTo>
                    <a:pt x="3567" y="0"/>
                  </a:moveTo>
                  <a:lnTo>
                    <a:pt x="2312" y="2853"/>
                  </a:lnTo>
                  <a:lnTo>
                    <a:pt x="1" y="4251"/>
                  </a:lnTo>
                  <a:lnTo>
                    <a:pt x="2312" y="5678"/>
                  </a:lnTo>
                  <a:lnTo>
                    <a:pt x="3567" y="8531"/>
                  </a:lnTo>
                  <a:lnTo>
                    <a:pt x="4851" y="5678"/>
                  </a:lnTo>
                  <a:lnTo>
                    <a:pt x="7163" y="4251"/>
                  </a:lnTo>
                  <a:lnTo>
                    <a:pt x="4851" y="2853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8"/>
            <p:cNvSpPr/>
            <p:nvPr/>
          </p:nvSpPr>
          <p:spPr>
            <a:xfrm>
              <a:off x="3057891" y="3032407"/>
              <a:ext cx="89827" cy="107135"/>
            </a:xfrm>
            <a:custGeom>
              <a:avLst/>
              <a:gdLst/>
              <a:ahLst/>
              <a:cxnLst/>
              <a:rect l="l" t="t" r="r" b="b"/>
              <a:pathLst>
                <a:path w="3254" h="3881" extrusionOk="0">
                  <a:moveTo>
                    <a:pt x="1598" y="1"/>
                  </a:moveTo>
                  <a:lnTo>
                    <a:pt x="1028" y="1285"/>
                  </a:lnTo>
                  <a:lnTo>
                    <a:pt x="0" y="1912"/>
                  </a:lnTo>
                  <a:lnTo>
                    <a:pt x="1028" y="2568"/>
                  </a:lnTo>
                  <a:lnTo>
                    <a:pt x="1598" y="3881"/>
                  </a:lnTo>
                  <a:lnTo>
                    <a:pt x="2197" y="2568"/>
                  </a:lnTo>
                  <a:lnTo>
                    <a:pt x="3253" y="1912"/>
                  </a:lnTo>
                  <a:lnTo>
                    <a:pt x="2197" y="1285"/>
                  </a:lnTo>
                  <a:lnTo>
                    <a:pt x="1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8"/>
            <p:cNvSpPr/>
            <p:nvPr/>
          </p:nvSpPr>
          <p:spPr>
            <a:xfrm>
              <a:off x="1645526" y="1132687"/>
              <a:ext cx="90600" cy="107163"/>
            </a:xfrm>
            <a:custGeom>
              <a:avLst/>
              <a:gdLst/>
              <a:ahLst/>
              <a:cxnLst/>
              <a:rect l="l" t="t" r="r" b="b"/>
              <a:pathLst>
                <a:path w="3282" h="3882" extrusionOk="0">
                  <a:moveTo>
                    <a:pt x="1655" y="1"/>
                  </a:moveTo>
                  <a:lnTo>
                    <a:pt x="1028" y="1285"/>
                  </a:lnTo>
                  <a:lnTo>
                    <a:pt x="0" y="1912"/>
                  </a:lnTo>
                  <a:lnTo>
                    <a:pt x="1028" y="2569"/>
                  </a:lnTo>
                  <a:lnTo>
                    <a:pt x="1655" y="3881"/>
                  </a:lnTo>
                  <a:lnTo>
                    <a:pt x="2226" y="2569"/>
                  </a:lnTo>
                  <a:lnTo>
                    <a:pt x="3282" y="1912"/>
                  </a:lnTo>
                  <a:lnTo>
                    <a:pt x="2226" y="1285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8"/>
            <p:cNvSpPr/>
            <p:nvPr/>
          </p:nvSpPr>
          <p:spPr>
            <a:xfrm>
              <a:off x="3541183" y="3825170"/>
              <a:ext cx="159115" cy="189840"/>
            </a:xfrm>
            <a:custGeom>
              <a:avLst/>
              <a:gdLst/>
              <a:ahLst/>
              <a:cxnLst/>
              <a:rect l="l" t="t" r="r" b="b"/>
              <a:pathLst>
                <a:path w="5764" h="6877" extrusionOk="0">
                  <a:moveTo>
                    <a:pt x="2882" y="0"/>
                  </a:moveTo>
                  <a:lnTo>
                    <a:pt x="1855" y="2283"/>
                  </a:lnTo>
                  <a:lnTo>
                    <a:pt x="0" y="3424"/>
                  </a:lnTo>
                  <a:lnTo>
                    <a:pt x="1855" y="4594"/>
                  </a:lnTo>
                  <a:lnTo>
                    <a:pt x="2882" y="6877"/>
                  </a:lnTo>
                  <a:lnTo>
                    <a:pt x="3909" y="4594"/>
                  </a:lnTo>
                  <a:lnTo>
                    <a:pt x="5764" y="3424"/>
                  </a:lnTo>
                  <a:lnTo>
                    <a:pt x="3909" y="2283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p102"/>
          <p:cNvSpPr/>
          <p:nvPr/>
        </p:nvSpPr>
        <p:spPr>
          <a:xfrm>
            <a:off x="4459073" y="1401072"/>
            <a:ext cx="855000" cy="48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entury Gothic" panose="020B0502020202020204" pitchFamily="34" charset="0"/>
            </a:endParaRPr>
          </a:p>
        </p:txBody>
      </p:sp>
      <p:sp>
        <p:nvSpPr>
          <p:cNvPr id="2629" name="Google Shape;2629;p102"/>
          <p:cNvSpPr/>
          <p:nvPr/>
        </p:nvSpPr>
        <p:spPr>
          <a:xfrm>
            <a:off x="4459073" y="2573988"/>
            <a:ext cx="855000" cy="480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entury Gothic" panose="020B0502020202020204" pitchFamily="34" charset="0"/>
            </a:endParaRPr>
          </a:p>
        </p:txBody>
      </p:sp>
      <p:sp>
        <p:nvSpPr>
          <p:cNvPr id="2630" name="Google Shape;2630;p102"/>
          <p:cNvSpPr/>
          <p:nvPr/>
        </p:nvSpPr>
        <p:spPr>
          <a:xfrm>
            <a:off x="4459073" y="3177210"/>
            <a:ext cx="855000" cy="480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entury Gothic" panose="020B0502020202020204" pitchFamily="34" charset="0"/>
            </a:endParaRPr>
          </a:p>
        </p:txBody>
      </p:sp>
      <p:sp>
        <p:nvSpPr>
          <p:cNvPr id="2631" name="Google Shape;2631;p102"/>
          <p:cNvSpPr/>
          <p:nvPr/>
        </p:nvSpPr>
        <p:spPr>
          <a:xfrm>
            <a:off x="4459073" y="1988420"/>
            <a:ext cx="855000" cy="480600"/>
          </a:xfrm>
          <a:prstGeom prst="ellipse">
            <a:avLst/>
          </a:prstGeom>
          <a:solidFill>
            <a:srgbClr val="E9D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2632" name="Google Shape;2632;p102"/>
          <p:cNvSpPr/>
          <p:nvPr/>
        </p:nvSpPr>
        <p:spPr>
          <a:xfrm>
            <a:off x="4459074" y="3756100"/>
            <a:ext cx="855000" cy="5111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entury Gothic" panose="020B0502020202020204" pitchFamily="34" charset="0"/>
            </a:endParaRPr>
          </a:p>
        </p:txBody>
      </p:sp>
      <p:sp>
        <p:nvSpPr>
          <p:cNvPr id="2633" name="Google Shape;2633;p102"/>
          <p:cNvSpPr txBox="1">
            <a:spLocks noGrp="1"/>
          </p:cNvSpPr>
          <p:nvPr>
            <p:ph type="title" idx="4294967295"/>
          </p:nvPr>
        </p:nvSpPr>
        <p:spPr>
          <a:xfrm>
            <a:off x="4556277" y="1401072"/>
            <a:ext cx="660600" cy="4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55%</a:t>
            </a:r>
            <a:endParaRPr sz="2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34" name="Google Shape;2634;p102"/>
          <p:cNvSpPr txBox="1">
            <a:spLocks noGrp="1"/>
          </p:cNvSpPr>
          <p:nvPr>
            <p:ph type="title"/>
          </p:nvPr>
        </p:nvSpPr>
        <p:spPr>
          <a:xfrm>
            <a:off x="697527" y="186920"/>
            <a:ext cx="7717500" cy="98419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/>
              <a:t>Статистика преступлений среди несовершеннолетних</a:t>
            </a:r>
            <a:endParaRPr sz="2800" b="1" dirty="0"/>
          </a:p>
        </p:txBody>
      </p:sp>
      <p:sp>
        <p:nvSpPr>
          <p:cNvPr id="2636" name="Google Shape;2636;p102"/>
          <p:cNvSpPr txBox="1"/>
          <p:nvPr/>
        </p:nvSpPr>
        <p:spPr>
          <a:xfrm>
            <a:off x="1410731" y="4624082"/>
            <a:ext cx="6096684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Century Gothic" panose="020B0502020202020204" pitchFamily="34" charset="0"/>
                <a:ea typeface="Zen Kaku Gothic New"/>
                <a:cs typeface="Zen Kaku Gothic New"/>
                <a:sym typeface="Zen Kaku Gothic New"/>
              </a:rPr>
              <a:t>Данные представлены Следственным комитетом РФ по состоянию на 2022 г.</a:t>
            </a:r>
            <a:endParaRPr sz="1200" b="1" dirty="0">
              <a:solidFill>
                <a:schemeClr val="dk1"/>
              </a:solidFill>
              <a:latin typeface="Century Gothic" panose="020B0502020202020204" pitchFamily="34" charset="0"/>
              <a:ea typeface="Zen Kaku Gothic New"/>
              <a:cs typeface="Zen Kaku Gothic New"/>
              <a:sym typeface="Zen Kaku Gothic New"/>
            </a:endParaRPr>
          </a:p>
        </p:txBody>
      </p:sp>
      <p:sp>
        <p:nvSpPr>
          <p:cNvPr id="2637" name="Google Shape;2637;p102"/>
          <p:cNvSpPr txBox="1">
            <a:spLocks noGrp="1"/>
          </p:cNvSpPr>
          <p:nvPr>
            <p:ph type="title" idx="4294967295"/>
          </p:nvPr>
        </p:nvSpPr>
        <p:spPr>
          <a:xfrm>
            <a:off x="4570999" y="1984940"/>
            <a:ext cx="660600" cy="4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12%</a:t>
            </a:r>
            <a:endParaRPr sz="2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38" name="Google Shape;2638;p102"/>
          <p:cNvSpPr txBox="1">
            <a:spLocks noGrp="1"/>
          </p:cNvSpPr>
          <p:nvPr>
            <p:ph type="title" idx="4294967295"/>
          </p:nvPr>
        </p:nvSpPr>
        <p:spPr>
          <a:xfrm>
            <a:off x="4570999" y="2578675"/>
            <a:ext cx="660600" cy="4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9%</a:t>
            </a:r>
            <a:endParaRPr sz="2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39" name="Google Shape;2639;p102"/>
          <p:cNvSpPr txBox="1">
            <a:spLocks noGrp="1"/>
          </p:cNvSpPr>
          <p:nvPr>
            <p:ph type="title" idx="4294967295"/>
          </p:nvPr>
        </p:nvSpPr>
        <p:spPr>
          <a:xfrm>
            <a:off x="4570999" y="3170266"/>
            <a:ext cx="660600" cy="41127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1,6%</a:t>
            </a:r>
            <a:endParaRPr sz="2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40" name="Google Shape;2640;p102"/>
          <p:cNvSpPr txBox="1">
            <a:spLocks noGrp="1"/>
          </p:cNvSpPr>
          <p:nvPr>
            <p:ph type="title" idx="4294967295"/>
          </p:nvPr>
        </p:nvSpPr>
        <p:spPr>
          <a:xfrm>
            <a:off x="4570999" y="3756102"/>
            <a:ext cx="660600" cy="4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3,5%</a:t>
            </a:r>
            <a:endParaRPr sz="2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41" name="Google Shape;2641;p102"/>
          <p:cNvSpPr txBox="1">
            <a:spLocks noGrp="1"/>
          </p:cNvSpPr>
          <p:nvPr>
            <p:ph type="subTitle" idx="4294967295"/>
          </p:nvPr>
        </p:nvSpPr>
        <p:spPr>
          <a:xfrm>
            <a:off x="5444274" y="1460279"/>
            <a:ext cx="1144679" cy="33339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Хищения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642" name="Google Shape;2642;p102"/>
          <p:cNvSpPr txBox="1">
            <a:spLocks noGrp="1"/>
          </p:cNvSpPr>
          <p:nvPr>
            <p:ph type="subTitle" idx="4294967295"/>
          </p:nvPr>
        </p:nvSpPr>
        <p:spPr>
          <a:xfrm>
            <a:off x="5444274" y="1958500"/>
            <a:ext cx="3305715" cy="5081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Преступления, связанные с оборотом наркотиков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643" name="Google Shape;2643;p102"/>
          <p:cNvSpPr txBox="1">
            <a:spLocks noGrp="1"/>
          </p:cNvSpPr>
          <p:nvPr>
            <p:ph type="subTitle" idx="4294967295"/>
          </p:nvPr>
        </p:nvSpPr>
        <p:spPr>
          <a:xfrm>
            <a:off x="5444274" y="2631504"/>
            <a:ext cx="2153603" cy="3049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Угон автомобилей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644" name="Google Shape;2644;p102"/>
          <p:cNvSpPr txBox="1">
            <a:spLocks noGrp="1"/>
          </p:cNvSpPr>
          <p:nvPr>
            <p:ph type="subTitle" idx="4294967295"/>
          </p:nvPr>
        </p:nvSpPr>
        <p:spPr>
          <a:xfrm>
            <a:off x="5444274" y="3200004"/>
            <a:ext cx="3305715" cy="48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Причинение тяжкого вреда здоровью и убийства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645" name="Google Shape;2645;p102"/>
          <p:cNvSpPr txBox="1">
            <a:spLocks noGrp="1"/>
          </p:cNvSpPr>
          <p:nvPr>
            <p:ph type="subTitle" idx="4294967295"/>
          </p:nvPr>
        </p:nvSpPr>
        <p:spPr>
          <a:xfrm>
            <a:off x="5444275" y="3739438"/>
            <a:ext cx="3047108" cy="5278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Преступления на сексуальной почве</a:t>
            </a:r>
            <a:endParaRPr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3C413BB0-9B8D-7BCE-3ACF-257C5929B7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313082"/>
              </p:ext>
            </p:extLst>
          </p:nvPr>
        </p:nvGraphicFramePr>
        <p:xfrm>
          <a:off x="992209" y="1354745"/>
          <a:ext cx="3047108" cy="2858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Google Shape;4333;p122"/>
          <p:cNvSpPr txBox="1">
            <a:spLocks noGrp="1"/>
          </p:cNvSpPr>
          <p:nvPr>
            <p:ph type="subTitle" idx="1"/>
          </p:nvPr>
        </p:nvSpPr>
        <p:spPr>
          <a:xfrm>
            <a:off x="498088" y="1785519"/>
            <a:ext cx="3995538" cy="21518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лицо застигнуто при совершении преступления или непосредственно после его совершения</a:t>
            </a:r>
          </a:p>
          <a:p>
            <a:pPr marL="457200" marR="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потерпевшие или очевидцы укажут на данное лицо как на совершившее преступление</a:t>
            </a:r>
          </a:p>
          <a:p>
            <a:pPr marL="457200" marR="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на гражданине или его одежде, при нем или в его жилище будут обнаружены явные следы преступления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336" name="Google Shape;4336;p122"/>
          <p:cNvSpPr txBox="1">
            <a:spLocks noGrp="1"/>
          </p:cNvSpPr>
          <p:nvPr>
            <p:ph type="subTitle" idx="2"/>
          </p:nvPr>
        </p:nvSpPr>
        <p:spPr>
          <a:xfrm>
            <a:off x="498088" y="1354435"/>
            <a:ext cx="4072182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entury Gothic" panose="020B0502020202020204" pitchFamily="34" charset="0"/>
              </a:rPr>
              <a:t>Основания: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337" name="Google Shape;4337;p122"/>
          <p:cNvSpPr txBox="1">
            <a:spLocks noGrp="1"/>
          </p:cNvSpPr>
          <p:nvPr>
            <p:ph type="title"/>
          </p:nvPr>
        </p:nvSpPr>
        <p:spPr>
          <a:xfrm>
            <a:off x="711520" y="43173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Задержание</a:t>
            </a:r>
            <a:endParaRPr b="1" dirty="0"/>
          </a:p>
        </p:txBody>
      </p:sp>
      <p:sp>
        <p:nvSpPr>
          <p:cNvPr id="6" name="Google Shape;4333;p122">
            <a:extLst>
              <a:ext uri="{FF2B5EF4-FFF2-40B4-BE49-F238E27FC236}">
                <a16:creationId xmlns:a16="http://schemas.microsoft.com/office/drawing/2014/main" id="{68C341B9-9F3B-4094-3CCD-3144A0305E48}"/>
              </a:ext>
            </a:extLst>
          </p:cNvPr>
          <p:cNvSpPr txBox="1">
            <a:spLocks/>
          </p:cNvSpPr>
          <p:nvPr/>
        </p:nvSpPr>
        <p:spPr>
          <a:xfrm>
            <a:off x="4865966" y="3866679"/>
            <a:ext cx="4072182" cy="44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rgbClr val="242424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indent="-31750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задержание может продлиться до 48 часов</a:t>
            </a:r>
          </a:p>
        </p:txBody>
      </p:sp>
      <p:sp>
        <p:nvSpPr>
          <p:cNvPr id="7" name="Google Shape;4336;p122">
            <a:extLst>
              <a:ext uri="{FF2B5EF4-FFF2-40B4-BE49-F238E27FC236}">
                <a16:creationId xmlns:a16="http://schemas.microsoft.com/office/drawing/2014/main" id="{D1C74931-8E49-BEAB-1CF0-BAA10B3DBCBD}"/>
              </a:ext>
            </a:extLst>
          </p:cNvPr>
          <p:cNvSpPr txBox="1">
            <a:spLocks/>
          </p:cNvSpPr>
          <p:nvPr/>
        </p:nvSpPr>
        <p:spPr>
          <a:xfrm>
            <a:off x="4865966" y="3151918"/>
            <a:ext cx="4072182" cy="75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На сколько могут задержать?</a:t>
            </a:r>
          </a:p>
        </p:txBody>
      </p:sp>
      <p:sp>
        <p:nvSpPr>
          <p:cNvPr id="8" name="Google Shape;4333;p122">
            <a:extLst>
              <a:ext uri="{FF2B5EF4-FFF2-40B4-BE49-F238E27FC236}">
                <a16:creationId xmlns:a16="http://schemas.microsoft.com/office/drawing/2014/main" id="{693A297F-5CD3-EAD7-1AC7-0C3AABEC23DE}"/>
              </a:ext>
            </a:extLst>
          </p:cNvPr>
          <p:cNvSpPr txBox="1">
            <a:spLocks/>
          </p:cNvSpPr>
          <p:nvPr/>
        </p:nvSpPr>
        <p:spPr>
          <a:xfrm>
            <a:off x="4779658" y="1725052"/>
            <a:ext cx="4074409" cy="129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rgbClr val="242424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●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○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en Kaku Gothic New"/>
              <a:buChar char="■"/>
              <a:defRPr sz="1400" b="0" i="0" u="none" strike="noStrike" cap="none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pPr marL="139700" indent="0">
              <a:buNone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Если несовершеннолетний: </a:t>
            </a:r>
          </a:p>
          <a:p>
            <a:pPr marL="139700" indent="0">
              <a:buNone/>
            </a:pPr>
            <a:endParaRPr lang="ru-RU" dirty="0">
              <a:solidFill>
                <a:schemeClr val="hlink"/>
              </a:solidFill>
              <a:uFill>
                <a:noFill/>
              </a:uFill>
              <a:latin typeface="Century Gothic" panose="020B0502020202020204" pitchFamily="34" charset="0"/>
            </a:endParaRPr>
          </a:p>
          <a:p>
            <a:pPr indent="-31750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находится в состоянии, когда он может убежать или скрыться </a:t>
            </a:r>
          </a:p>
          <a:p>
            <a:pPr indent="-317500"/>
            <a:r>
              <a:rPr lang="ru-RU" dirty="0">
                <a:solidFill>
                  <a:schemeClr val="hlink"/>
                </a:solidFill>
                <a:uFill>
                  <a:noFill/>
                </a:uFill>
                <a:latin typeface="Century Gothic" panose="020B0502020202020204" pitchFamily="34" charset="0"/>
              </a:rPr>
              <a:t>если он представляет опасность для окружающих</a:t>
            </a:r>
          </a:p>
        </p:txBody>
      </p:sp>
      <p:sp>
        <p:nvSpPr>
          <p:cNvPr id="9" name="Google Shape;4336;p122">
            <a:extLst>
              <a:ext uri="{FF2B5EF4-FFF2-40B4-BE49-F238E27FC236}">
                <a16:creationId xmlns:a16="http://schemas.microsoft.com/office/drawing/2014/main" id="{ACBC7548-F48C-43FF-2922-0D4D01E82889}"/>
              </a:ext>
            </a:extLst>
          </p:cNvPr>
          <p:cNvSpPr txBox="1">
            <a:spLocks/>
          </p:cNvSpPr>
          <p:nvPr/>
        </p:nvSpPr>
        <p:spPr>
          <a:xfrm>
            <a:off x="4868064" y="1354435"/>
            <a:ext cx="407218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ru-RU" dirty="0">
                <a:latin typeface="Century Gothic" panose="020B0502020202020204" pitchFamily="34" charset="0"/>
              </a:rPr>
              <a:t>Когда применяется?</a:t>
            </a:r>
          </a:p>
        </p:txBody>
      </p:sp>
      <p:grpSp>
        <p:nvGrpSpPr>
          <p:cNvPr id="11" name="Google Shape;2967;p111">
            <a:extLst>
              <a:ext uri="{FF2B5EF4-FFF2-40B4-BE49-F238E27FC236}">
                <a16:creationId xmlns:a16="http://schemas.microsoft.com/office/drawing/2014/main" id="{351AC45C-2A0A-F3B3-6E26-2EE59D3A6FBF}"/>
              </a:ext>
            </a:extLst>
          </p:cNvPr>
          <p:cNvGrpSpPr/>
          <p:nvPr/>
        </p:nvGrpSpPr>
        <p:grpSpPr>
          <a:xfrm>
            <a:off x="7530790" y="431738"/>
            <a:ext cx="1149262" cy="862583"/>
            <a:chOff x="4772081" y="1567976"/>
            <a:chExt cx="315919" cy="315119"/>
          </a:xfrm>
          <a:solidFill>
            <a:srgbClr val="E9D1C2"/>
          </a:solidFill>
        </p:grpSpPr>
        <p:sp>
          <p:nvSpPr>
            <p:cNvPr id="12" name="Google Shape;2968;p111">
              <a:extLst>
                <a:ext uri="{FF2B5EF4-FFF2-40B4-BE49-F238E27FC236}">
                  <a16:creationId xmlns:a16="http://schemas.microsoft.com/office/drawing/2014/main" id="{9454A102-02C8-0795-7744-894B3AF7A3BA}"/>
                </a:ext>
              </a:extLst>
            </p:cNvPr>
            <p:cNvSpPr/>
            <p:nvPr/>
          </p:nvSpPr>
          <p:spPr>
            <a:xfrm>
              <a:off x="4822630" y="1666429"/>
              <a:ext cx="37076" cy="37126"/>
            </a:xfrm>
            <a:custGeom>
              <a:avLst/>
              <a:gdLst/>
              <a:ahLst/>
              <a:cxnLst/>
              <a:rect l="l" t="t" r="r" b="b"/>
              <a:pathLst>
                <a:path w="743" h="744" extrusionOk="0">
                  <a:moveTo>
                    <a:pt x="375" y="1"/>
                  </a:moveTo>
                  <a:cubicBezTo>
                    <a:pt x="166" y="1"/>
                    <a:pt x="0" y="167"/>
                    <a:pt x="0" y="376"/>
                  </a:cubicBezTo>
                  <a:cubicBezTo>
                    <a:pt x="0" y="586"/>
                    <a:pt x="175" y="743"/>
                    <a:pt x="375" y="743"/>
                  </a:cubicBezTo>
                  <a:cubicBezTo>
                    <a:pt x="576" y="743"/>
                    <a:pt x="742" y="586"/>
                    <a:pt x="742" y="376"/>
                  </a:cubicBezTo>
                  <a:cubicBezTo>
                    <a:pt x="742" y="167"/>
                    <a:pt x="576" y="1"/>
                    <a:pt x="3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69;p111">
              <a:extLst>
                <a:ext uri="{FF2B5EF4-FFF2-40B4-BE49-F238E27FC236}">
                  <a16:creationId xmlns:a16="http://schemas.microsoft.com/office/drawing/2014/main" id="{B95E2D79-C873-DE78-35EA-AE52DF68B6E2}"/>
                </a:ext>
              </a:extLst>
            </p:cNvPr>
            <p:cNvSpPr/>
            <p:nvPr/>
          </p:nvSpPr>
          <p:spPr>
            <a:xfrm>
              <a:off x="4830864" y="1618525"/>
              <a:ext cx="37126" cy="37076"/>
            </a:xfrm>
            <a:custGeom>
              <a:avLst/>
              <a:gdLst/>
              <a:ahLst/>
              <a:cxnLst/>
              <a:rect l="l" t="t" r="r" b="b"/>
              <a:pathLst>
                <a:path w="744" h="743" extrusionOk="0">
                  <a:moveTo>
                    <a:pt x="376" y="1"/>
                  </a:moveTo>
                  <a:cubicBezTo>
                    <a:pt x="167" y="1"/>
                    <a:pt x="1" y="166"/>
                    <a:pt x="1" y="376"/>
                  </a:cubicBezTo>
                  <a:cubicBezTo>
                    <a:pt x="1" y="586"/>
                    <a:pt x="167" y="743"/>
                    <a:pt x="376" y="743"/>
                  </a:cubicBezTo>
                  <a:cubicBezTo>
                    <a:pt x="577" y="743"/>
                    <a:pt x="743" y="586"/>
                    <a:pt x="743" y="376"/>
                  </a:cubicBezTo>
                  <a:cubicBezTo>
                    <a:pt x="743" y="166"/>
                    <a:pt x="577" y="1"/>
                    <a:pt x="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0;p111">
              <a:extLst>
                <a:ext uri="{FF2B5EF4-FFF2-40B4-BE49-F238E27FC236}">
                  <a16:creationId xmlns:a16="http://schemas.microsoft.com/office/drawing/2014/main" id="{BA5F7609-0FBD-B596-3A32-3D70BE7C0620}"/>
                </a:ext>
              </a:extLst>
            </p:cNvPr>
            <p:cNvSpPr/>
            <p:nvPr/>
          </p:nvSpPr>
          <p:spPr>
            <a:xfrm>
              <a:off x="4863549" y="1581499"/>
              <a:ext cx="37076" cy="37076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76" y="0"/>
                  </a:moveTo>
                  <a:cubicBezTo>
                    <a:pt x="167" y="0"/>
                    <a:pt x="1" y="166"/>
                    <a:pt x="1" y="376"/>
                  </a:cubicBezTo>
                  <a:cubicBezTo>
                    <a:pt x="1" y="585"/>
                    <a:pt x="167" y="743"/>
                    <a:pt x="376" y="743"/>
                  </a:cubicBezTo>
                  <a:cubicBezTo>
                    <a:pt x="577" y="743"/>
                    <a:pt x="743" y="585"/>
                    <a:pt x="743" y="376"/>
                  </a:cubicBezTo>
                  <a:cubicBezTo>
                    <a:pt x="743" y="175"/>
                    <a:pt x="568" y="0"/>
                    <a:pt x="3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1;p111">
              <a:extLst>
                <a:ext uri="{FF2B5EF4-FFF2-40B4-BE49-F238E27FC236}">
                  <a16:creationId xmlns:a16="http://schemas.microsoft.com/office/drawing/2014/main" id="{095C76B4-31CA-FA0A-EC51-C286EAC2FC38}"/>
                </a:ext>
              </a:extLst>
            </p:cNvPr>
            <p:cNvSpPr/>
            <p:nvPr/>
          </p:nvSpPr>
          <p:spPr>
            <a:xfrm>
              <a:off x="4910605" y="1567976"/>
              <a:ext cx="36676" cy="37076"/>
            </a:xfrm>
            <a:custGeom>
              <a:avLst/>
              <a:gdLst/>
              <a:ahLst/>
              <a:cxnLst/>
              <a:rect l="l" t="t" r="r" b="b"/>
              <a:pathLst>
                <a:path w="735" h="743" extrusionOk="0">
                  <a:moveTo>
                    <a:pt x="368" y="1"/>
                  </a:moveTo>
                  <a:cubicBezTo>
                    <a:pt x="158" y="1"/>
                    <a:pt x="1" y="167"/>
                    <a:pt x="1" y="376"/>
                  </a:cubicBezTo>
                  <a:cubicBezTo>
                    <a:pt x="1" y="577"/>
                    <a:pt x="158" y="743"/>
                    <a:pt x="368" y="743"/>
                  </a:cubicBezTo>
                  <a:cubicBezTo>
                    <a:pt x="577" y="743"/>
                    <a:pt x="734" y="577"/>
                    <a:pt x="734" y="376"/>
                  </a:cubicBezTo>
                  <a:cubicBezTo>
                    <a:pt x="734" y="167"/>
                    <a:pt x="577" y="1"/>
                    <a:pt x="3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2;p111">
              <a:extLst>
                <a:ext uri="{FF2B5EF4-FFF2-40B4-BE49-F238E27FC236}">
                  <a16:creationId xmlns:a16="http://schemas.microsoft.com/office/drawing/2014/main" id="{231E23D6-A3E4-7C09-B421-A8E636E3CFD7}"/>
                </a:ext>
              </a:extLst>
            </p:cNvPr>
            <p:cNvSpPr/>
            <p:nvPr/>
          </p:nvSpPr>
          <p:spPr>
            <a:xfrm>
              <a:off x="4957262" y="1581499"/>
              <a:ext cx="37076" cy="37076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76" y="0"/>
                  </a:moveTo>
                  <a:cubicBezTo>
                    <a:pt x="166" y="0"/>
                    <a:pt x="0" y="166"/>
                    <a:pt x="0" y="376"/>
                  </a:cubicBezTo>
                  <a:cubicBezTo>
                    <a:pt x="0" y="585"/>
                    <a:pt x="166" y="743"/>
                    <a:pt x="376" y="743"/>
                  </a:cubicBezTo>
                  <a:cubicBezTo>
                    <a:pt x="576" y="743"/>
                    <a:pt x="742" y="585"/>
                    <a:pt x="742" y="376"/>
                  </a:cubicBezTo>
                  <a:cubicBezTo>
                    <a:pt x="742" y="175"/>
                    <a:pt x="576" y="0"/>
                    <a:pt x="3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3;p111">
              <a:extLst>
                <a:ext uri="{FF2B5EF4-FFF2-40B4-BE49-F238E27FC236}">
                  <a16:creationId xmlns:a16="http://schemas.microsoft.com/office/drawing/2014/main" id="{577FCAA3-5C7B-A447-74D7-A0F2A31AA3F3}"/>
                </a:ext>
              </a:extLst>
            </p:cNvPr>
            <p:cNvSpPr/>
            <p:nvPr/>
          </p:nvSpPr>
          <p:spPr>
            <a:xfrm>
              <a:off x="4989497" y="1618525"/>
              <a:ext cx="37076" cy="37076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7" y="1"/>
                  </a:moveTo>
                  <a:cubicBezTo>
                    <a:pt x="166" y="1"/>
                    <a:pt x="0" y="166"/>
                    <a:pt x="0" y="376"/>
                  </a:cubicBezTo>
                  <a:cubicBezTo>
                    <a:pt x="0" y="586"/>
                    <a:pt x="166" y="743"/>
                    <a:pt x="367" y="743"/>
                  </a:cubicBezTo>
                  <a:cubicBezTo>
                    <a:pt x="576" y="743"/>
                    <a:pt x="742" y="586"/>
                    <a:pt x="742" y="376"/>
                  </a:cubicBezTo>
                  <a:cubicBezTo>
                    <a:pt x="742" y="166"/>
                    <a:pt x="576" y="1"/>
                    <a:pt x="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4;p111">
              <a:extLst>
                <a:ext uri="{FF2B5EF4-FFF2-40B4-BE49-F238E27FC236}">
                  <a16:creationId xmlns:a16="http://schemas.microsoft.com/office/drawing/2014/main" id="{CEAFE594-94A6-DA33-9DA9-565C69A06AFD}"/>
                </a:ext>
              </a:extLst>
            </p:cNvPr>
            <p:cNvSpPr/>
            <p:nvPr/>
          </p:nvSpPr>
          <p:spPr>
            <a:xfrm>
              <a:off x="4998180" y="1666429"/>
              <a:ext cx="37076" cy="37126"/>
            </a:xfrm>
            <a:custGeom>
              <a:avLst/>
              <a:gdLst/>
              <a:ahLst/>
              <a:cxnLst/>
              <a:rect l="l" t="t" r="r" b="b"/>
              <a:pathLst>
                <a:path w="743" h="744" extrusionOk="0">
                  <a:moveTo>
                    <a:pt x="368" y="1"/>
                  </a:moveTo>
                  <a:cubicBezTo>
                    <a:pt x="167" y="1"/>
                    <a:pt x="1" y="167"/>
                    <a:pt x="1" y="376"/>
                  </a:cubicBezTo>
                  <a:cubicBezTo>
                    <a:pt x="1" y="586"/>
                    <a:pt x="167" y="743"/>
                    <a:pt x="368" y="743"/>
                  </a:cubicBezTo>
                  <a:cubicBezTo>
                    <a:pt x="577" y="743"/>
                    <a:pt x="743" y="586"/>
                    <a:pt x="743" y="376"/>
                  </a:cubicBezTo>
                  <a:cubicBezTo>
                    <a:pt x="743" y="167"/>
                    <a:pt x="577" y="1"/>
                    <a:pt x="3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5;p111">
              <a:extLst>
                <a:ext uri="{FF2B5EF4-FFF2-40B4-BE49-F238E27FC236}">
                  <a16:creationId xmlns:a16="http://schemas.microsoft.com/office/drawing/2014/main" id="{4E5F0A89-A2EC-8492-4399-AA1729368788}"/>
                </a:ext>
              </a:extLst>
            </p:cNvPr>
            <p:cNvSpPr/>
            <p:nvPr/>
          </p:nvSpPr>
          <p:spPr>
            <a:xfrm>
              <a:off x="4772081" y="1720471"/>
              <a:ext cx="141217" cy="162624"/>
            </a:xfrm>
            <a:custGeom>
              <a:avLst/>
              <a:gdLst/>
              <a:ahLst/>
              <a:cxnLst/>
              <a:rect l="l" t="t" r="r" b="b"/>
              <a:pathLst>
                <a:path w="2830" h="3259" extrusionOk="0">
                  <a:moveTo>
                    <a:pt x="1388" y="813"/>
                  </a:moveTo>
                  <a:cubicBezTo>
                    <a:pt x="1956" y="813"/>
                    <a:pt x="2419" y="1276"/>
                    <a:pt x="2419" y="1843"/>
                  </a:cubicBezTo>
                  <a:cubicBezTo>
                    <a:pt x="2419" y="2411"/>
                    <a:pt x="1965" y="2882"/>
                    <a:pt x="1388" y="2882"/>
                  </a:cubicBezTo>
                  <a:cubicBezTo>
                    <a:pt x="821" y="2882"/>
                    <a:pt x="349" y="2411"/>
                    <a:pt x="349" y="1843"/>
                  </a:cubicBezTo>
                  <a:cubicBezTo>
                    <a:pt x="349" y="1276"/>
                    <a:pt x="821" y="813"/>
                    <a:pt x="1388" y="813"/>
                  </a:cubicBezTo>
                  <a:close/>
                  <a:moveTo>
                    <a:pt x="1406" y="1"/>
                  </a:moveTo>
                  <a:cubicBezTo>
                    <a:pt x="1109" y="1"/>
                    <a:pt x="795" y="79"/>
                    <a:pt x="445" y="228"/>
                  </a:cubicBezTo>
                  <a:cubicBezTo>
                    <a:pt x="245" y="315"/>
                    <a:pt x="122" y="516"/>
                    <a:pt x="122" y="743"/>
                  </a:cubicBezTo>
                  <a:lnTo>
                    <a:pt x="122" y="1302"/>
                  </a:lnTo>
                  <a:cubicBezTo>
                    <a:pt x="44" y="1476"/>
                    <a:pt x="0" y="1686"/>
                    <a:pt x="9" y="1887"/>
                  </a:cubicBezTo>
                  <a:cubicBezTo>
                    <a:pt x="35" y="2629"/>
                    <a:pt x="620" y="3231"/>
                    <a:pt x="1362" y="3258"/>
                  </a:cubicBezTo>
                  <a:cubicBezTo>
                    <a:pt x="1378" y="3258"/>
                    <a:pt x="1394" y="3258"/>
                    <a:pt x="1410" y="3258"/>
                  </a:cubicBezTo>
                  <a:cubicBezTo>
                    <a:pt x="2192" y="3258"/>
                    <a:pt x="2829" y="2630"/>
                    <a:pt x="2829" y="1843"/>
                  </a:cubicBezTo>
                  <a:cubicBezTo>
                    <a:pt x="2829" y="1651"/>
                    <a:pt x="2786" y="1468"/>
                    <a:pt x="2716" y="1302"/>
                  </a:cubicBezTo>
                  <a:lnTo>
                    <a:pt x="2716" y="743"/>
                  </a:lnTo>
                  <a:lnTo>
                    <a:pt x="2698" y="743"/>
                  </a:lnTo>
                  <a:cubicBezTo>
                    <a:pt x="2698" y="525"/>
                    <a:pt x="2567" y="333"/>
                    <a:pt x="2366" y="228"/>
                  </a:cubicBezTo>
                  <a:cubicBezTo>
                    <a:pt x="2017" y="79"/>
                    <a:pt x="1703" y="1"/>
                    <a:pt x="1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976;p111">
              <a:extLst>
                <a:ext uri="{FF2B5EF4-FFF2-40B4-BE49-F238E27FC236}">
                  <a16:creationId xmlns:a16="http://schemas.microsoft.com/office/drawing/2014/main" id="{74822720-CAF2-027E-FB66-4D43743743E7}"/>
                </a:ext>
              </a:extLst>
            </p:cNvPr>
            <p:cNvSpPr/>
            <p:nvPr/>
          </p:nvSpPr>
          <p:spPr>
            <a:xfrm>
              <a:off x="4946783" y="1720471"/>
              <a:ext cx="141217" cy="162624"/>
            </a:xfrm>
            <a:custGeom>
              <a:avLst/>
              <a:gdLst/>
              <a:ahLst/>
              <a:cxnLst/>
              <a:rect l="l" t="t" r="r" b="b"/>
              <a:pathLst>
                <a:path w="2830" h="3259" extrusionOk="0">
                  <a:moveTo>
                    <a:pt x="1389" y="813"/>
                  </a:moveTo>
                  <a:cubicBezTo>
                    <a:pt x="1956" y="813"/>
                    <a:pt x="2428" y="1276"/>
                    <a:pt x="2428" y="1843"/>
                  </a:cubicBezTo>
                  <a:cubicBezTo>
                    <a:pt x="2428" y="2411"/>
                    <a:pt x="1965" y="2882"/>
                    <a:pt x="1389" y="2882"/>
                  </a:cubicBezTo>
                  <a:cubicBezTo>
                    <a:pt x="821" y="2882"/>
                    <a:pt x="350" y="2411"/>
                    <a:pt x="350" y="1843"/>
                  </a:cubicBezTo>
                  <a:cubicBezTo>
                    <a:pt x="350" y="1276"/>
                    <a:pt x="821" y="813"/>
                    <a:pt x="1389" y="813"/>
                  </a:cubicBezTo>
                  <a:close/>
                  <a:moveTo>
                    <a:pt x="1415" y="1"/>
                  </a:moveTo>
                  <a:cubicBezTo>
                    <a:pt x="1118" y="1"/>
                    <a:pt x="804" y="79"/>
                    <a:pt x="455" y="228"/>
                  </a:cubicBezTo>
                  <a:cubicBezTo>
                    <a:pt x="245" y="315"/>
                    <a:pt x="123" y="516"/>
                    <a:pt x="123" y="743"/>
                  </a:cubicBezTo>
                  <a:lnTo>
                    <a:pt x="123" y="1302"/>
                  </a:lnTo>
                  <a:cubicBezTo>
                    <a:pt x="44" y="1476"/>
                    <a:pt x="0" y="1686"/>
                    <a:pt x="18" y="1887"/>
                  </a:cubicBezTo>
                  <a:cubicBezTo>
                    <a:pt x="35" y="2629"/>
                    <a:pt x="629" y="3231"/>
                    <a:pt x="1371" y="3258"/>
                  </a:cubicBezTo>
                  <a:cubicBezTo>
                    <a:pt x="1387" y="3258"/>
                    <a:pt x="1403" y="3258"/>
                    <a:pt x="1419" y="3258"/>
                  </a:cubicBezTo>
                  <a:cubicBezTo>
                    <a:pt x="2192" y="3258"/>
                    <a:pt x="2830" y="2630"/>
                    <a:pt x="2830" y="1843"/>
                  </a:cubicBezTo>
                  <a:cubicBezTo>
                    <a:pt x="2812" y="1651"/>
                    <a:pt x="2768" y="1468"/>
                    <a:pt x="2699" y="1302"/>
                  </a:cubicBezTo>
                  <a:lnTo>
                    <a:pt x="2699" y="743"/>
                  </a:lnTo>
                  <a:cubicBezTo>
                    <a:pt x="2699" y="525"/>
                    <a:pt x="2568" y="333"/>
                    <a:pt x="2375" y="228"/>
                  </a:cubicBezTo>
                  <a:cubicBezTo>
                    <a:pt x="2026" y="79"/>
                    <a:pt x="1703" y="1"/>
                    <a:pt x="14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Federal Law Enforcement Training Center by Slidesgo">
  <a:themeElements>
    <a:clrScheme name="Simple Light">
      <a:dk1>
        <a:srgbClr val="000000"/>
      </a:dk1>
      <a:lt1>
        <a:srgbClr val="FFFFFF"/>
      </a:lt1>
      <a:dk2>
        <a:srgbClr val="FFF7EA"/>
      </a:dk2>
      <a:lt2>
        <a:srgbClr val="EEEEEE"/>
      </a:lt2>
      <a:accent1>
        <a:srgbClr val="EAD2C3"/>
      </a:accent1>
      <a:accent2>
        <a:srgbClr val="0D4A80"/>
      </a:accent2>
      <a:accent3>
        <a:srgbClr val="BF7C63"/>
      </a:accent3>
      <a:accent4>
        <a:srgbClr val="C2CBE6"/>
      </a:accent4>
      <a:accent5>
        <a:srgbClr val="D9AE5F"/>
      </a:accent5>
      <a:accent6>
        <a:srgbClr val="67000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770</Words>
  <Application>Microsoft Office PowerPoint</Application>
  <PresentationFormat>Экран (16:9)</PresentationFormat>
  <Paragraphs>114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Passion One</vt:lpstr>
      <vt:lpstr>Poppins Black</vt:lpstr>
      <vt:lpstr>Century Gothic</vt:lpstr>
      <vt:lpstr>Poppins Medium</vt:lpstr>
      <vt:lpstr>Poppins ExtraBold</vt:lpstr>
      <vt:lpstr>Barlow</vt:lpstr>
      <vt:lpstr>Zen Kaku Gothic New</vt:lpstr>
      <vt:lpstr>Vazirmatn Black</vt:lpstr>
      <vt:lpstr>Poppins</vt:lpstr>
      <vt:lpstr>Federal Law Enforcement Training Center by Slidesgo</vt:lpstr>
      <vt:lpstr>Применение  мер процессуального принуждения  по отношению  к несовершеннолетним</vt:lpstr>
      <vt:lpstr>Спикеры</vt:lpstr>
      <vt:lpstr>Презентация PowerPoint</vt:lpstr>
      <vt:lpstr>С какого возраста наступает уголовная ответственность?</vt:lpstr>
      <vt:lpstr>Возраст  уголовной ответственности </vt:lpstr>
      <vt:lpstr>Что такое меры процессуального принуждения?</vt:lpstr>
      <vt:lpstr>Меры процессуального принуждения</vt:lpstr>
      <vt:lpstr>55%</vt:lpstr>
      <vt:lpstr>Задержание</vt:lpstr>
      <vt:lpstr>Присмотр за несовершеннолетними подозреваемыми или обвиняемым</vt:lpstr>
      <vt:lpstr>Подписка о невыезде и надлежащем поведении</vt:lpstr>
      <vt:lpstr>Заключение под стражу</vt:lpstr>
      <vt:lpstr>Домашний арест</vt:lpstr>
      <vt:lpstr>Залог</vt:lpstr>
      <vt:lpstr>Кто реализует права несовершеннолетнего?</vt:lpstr>
      <vt:lpstr>Права несовершеннолетних</vt:lpstr>
      <vt:lpstr>Казус</vt:lpstr>
      <vt:lpstr>Казус</vt:lpstr>
      <vt:lpstr>Сканируй  и подписывайся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 мер процессуального принуждения  по отношению  к несовершеннолетним</dc:title>
  <cp:lastModifiedBy>Шишкова Мария Петровна</cp:lastModifiedBy>
  <cp:revision>4</cp:revision>
  <dcterms:modified xsi:type="dcterms:W3CDTF">2023-04-25T21:01:11Z</dcterms:modified>
</cp:coreProperties>
</file>