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8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9" r:id="rId19"/>
    <p:sldId id="280" r:id="rId20"/>
    <p:sldId id="281" r:id="rId21"/>
    <p:sldId id="282" r:id="rId22"/>
    <p:sldId id="276" r:id="rId23"/>
    <p:sldId id="278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1BB83-B082-7C0F-74F8-1AF95EFAF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77BD1F-76E7-6ED3-E852-CB8CE4EC1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FFF0A-9C20-69A7-A406-7D5F12AEE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C7169-D4C6-AB97-0BBD-BF413CDA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C57770-542D-0776-7485-F254A40E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551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5B0AC-14A9-DE4D-9923-E0070686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83AB8B-BEEB-0E3F-9072-AFD59A5CB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D3A65F-3E18-BB39-46F2-93ADDBE3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63192-28E8-D9DB-831F-C62C32F5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40A69-76AF-EF38-6FBE-E9D8F17F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68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D35F6-0E67-C700-5054-277643D33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1A14E1-0860-C9C2-AC91-393A6DC01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8E3CB-8932-8D96-8A42-F4AEF99F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8F758F-78C7-45C9-39FD-179C6101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8E251-E5E5-DB05-A088-71E17081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3FD02-E01D-C8A3-3403-A100C793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B56C1A-110F-3342-76EC-B92F2704E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0757B5-21D6-CD9A-499F-C67006FB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C5A97A-9E9F-F625-8003-D14C6F26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60738-45E4-831C-AD97-826D16C6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7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DE54B-DD06-A78F-13FC-8D9A7081D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35F5FD-640C-3C35-C02F-81E76D479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0F5631-54A9-0F12-39AE-6BC272BE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08741-2BCF-83A7-6789-150C5CA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D2A04-07F8-D469-070C-1FDA3280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5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A956C-609C-DF69-6F93-40FC19D2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CB2BE-099A-486C-2E11-D7A5288D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5C20C5-873C-C772-1588-873977023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8E821D-32B4-22C5-FB8D-A9D8D6FA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2FE530-7A24-E803-0581-59B4D08C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E6E731-F194-4EA4-B9E6-732F9AF1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0E69A-7B05-4B53-75E7-969A6288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4D71AD-8E6C-CD86-F9DB-447876525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6452CA-5FE8-FC28-E854-BEA585C50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6EDD30-CD58-EB02-5C46-CEBBB3F56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D20FF4-3C84-23B8-CB42-E219976A4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D55DC4-B849-95BC-9DD9-57860407F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D0AA88-7179-4FB8-CFDC-4DF1F023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C8729F-49D1-9C08-1E75-98279E6C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1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B4C13-10E3-1DB6-34C5-C804E17A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D80857-B231-1222-E080-8EDC74CD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857A89-6E75-79D4-7E1B-4B7DD191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74D383-D500-E2C7-0880-F3332E50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70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43EC8E-6661-A157-3901-F29D9CC9F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7E07D1-8B89-74EE-EF0C-2BCEB273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225028-BCEB-83F8-7AB8-380496B5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22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9F4A8-0F94-D637-D87C-3F5EDCC5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CE5D3A-4B26-4194-C5E3-FF311FD2C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F6FA02-2A0C-B90B-D635-C2E2EDFE3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26BD73-5253-3AAF-2ADA-EF481D9F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BE1ED-B538-9663-9712-482A8B2C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3D32E1-2D0F-126A-7271-E7AEC86C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3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EFC8A-0EE6-5A23-3286-E6F9028B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7F9F40-BA3D-777E-2C97-AE07BD50C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13A05D-CE3C-5C15-08F0-05E1F77FE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826528-60F3-94F5-1FBA-E579FAF8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A4A337-5C9A-A44D-5B97-459F894C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AFFEB4-26C1-728F-4A7E-3DC8B20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3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C9363-19EF-7400-1A6E-5F52DEB5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8ECA82-3166-B9D3-472D-1EB975235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F083C9-12BF-E904-596A-E343CFB15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C24F-20A1-40E7-B5D7-FB6432789B9A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0A578B-0FA1-7055-D3F0-0C9864F01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31B8B-3BB3-A754-8789-5BD79C419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44D0-AB9B-417F-89FE-1851A438B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66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F91602-9CDA-E1B7-E1B3-004F3FE24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9FF0859-EFAE-AC0F-46FB-553603A35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6" y="305685"/>
            <a:ext cx="2054942" cy="10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BF1402-1283-27CB-445C-8D41CDB5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0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F524D-9014-0007-AE9C-161EAD27E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3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AB21D1-F53F-0CA8-229A-60BA57EDB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7C362A-4C2D-D907-8243-3F0123C6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08C0D7-774E-1366-54A3-389F4B1DB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бутылка, сосуд&#10;&#10;Автоматически созданное описание">
            <a:extLst>
              <a:ext uri="{FF2B5EF4-FFF2-40B4-BE49-F238E27FC236}">
                <a16:creationId xmlns:a16="http://schemas.microsoft.com/office/drawing/2014/main" id="{FC45C400-AF03-B187-0169-DC6A869E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3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5F1EA-E501-CD64-50B4-EA151C317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50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48F99-BBA2-FD37-624C-5ED915868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74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828CE-FFBF-6D2D-9DDE-E990D39DB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70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A79FB9-3F5F-2DA6-5476-950AFDA1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5EDCA9-2E88-3B1B-8DD0-2217C9477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3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DA510AB-9604-B990-5604-AA7BDA987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92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A2F124-AC7C-11F1-A9F0-C40B7E694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14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314A9E-2E1C-AB7F-DAEC-9C8D25252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1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6C13C7-2E28-5385-C986-2B940736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99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C2493A-7742-D647-1D57-368C554D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94B4A3-EF79-12BD-D9BF-A58225DE3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6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46F3C-D0F6-F88A-CF8F-F688233D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1A0C37-B1FB-7DC9-F3AD-6E4E2F4E8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5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F44396-88B3-777C-0A40-1ADF13487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9094FB34-5C2A-08D0-1EBB-31D27CEAC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89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7DCE781-14D5-F5A3-E127-7A440FFD7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6884D-A4F5-E3C8-12EA-090AD925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7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Rodion ORLOV</dc:creator>
  <cp:lastModifiedBy>Rodion ORLOV</cp:lastModifiedBy>
  <cp:revision>2</cp:revision>
  <dcterms:created xsi:type="dcterms:W3CDTF">2022-11-24T14:16:45Z</dcterms:created>
  <dcterms:modified xsi:type="dcterms:W3CDTF">2022-11-24T17:41:29Z</dcterms:modified>
</cp:coreProperties>
</file>