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Шишкова Мария Петровна" userId="8d41492b-69ea-4f0c-a4c9-7f9cf671f66a" providerId="ADAL" clId="{6882587A-6E90-4C33-853F-3BD0E57C2509}"/>
    <pc:docChg chg="custSel addSld modSld">
      <pc:chgData name="Шишкова Мария Петровна" userId="8d41492b-69ea-4f0c-a4c9-7f9cf671f66a" providerId="ADAL" clId="{6882587A-6E90-4C33-853F-3BD0E57C2509}" dt="2023-05-01T15:32:47.858" v="28"/>
      <pc:docMkLst>
        <pc:docMk/>
      </pc:docMkLst>
      <pc:sldChg chg="addSp delSp modSp new mod">
        <pc:chgData name="Шишкова Мария Петровна" userId="8d41492b-69ea-4f0c-a4c9-7f9cf671f66a" providerId="ADAL" clId="{6882587A-6E90-4C33-853F-3BD0E57C2509}" dt="2023-05-01T15:27:06.134" v="24"/>
        <pc:sldMkLst>
          <pc:docMk/>
          <pc:sldMk cId="3311948064" sldId="256"/>
        </pc:sldMkLst>
        <pc:spChg chg="del">
          <ac:chgData name="Шишкова Мария Петровна" userId="8d41492b-69ea-4f0c-a4c9-7f9cf671f66a" providerId="ADAL" clId="{6882587A-6E90-4C33-853F-3BD0E57C2509}" dt="2023-05-01T15:19:02.415" v="1" actId="478"/>
          <ac:spMkLst>
            <pc:docMk/>
            <pc:sldMk cId="3311948064" sldId="256"/>
            <ac:spMk id="2" creationId="{85525A87-C911-F07D-2F8F-2B795E942CCB}"/>
          </ac:spMkLst>
        </pc:spChg>
        <pc:spChg chg="del">
          <ac:chgData name="Шишкова Мария Петровна" userId="8d41492b-69ea-4f0c-a4c9-7f9cf671f66a" providerId="ADAL" clId="{6882587A-6E90-4C33-853F-3BD0E57C2509}" dt="2023-05-01T15:19:02.415" v="1" actId="478"/>
          <ac:spMkLst>
            <pc:docMk/>
            <pc:sldMk cId="3311948064" sldId="256"/>
            <ac:spMk id="3" creationId="{B7D2F215-6EE5-CA12-CE85-98D5259FF76A}"/>
          </ac:spMkLst>
        </pc:spChg>
        <pc:picChg chg="add del mod">
          <ac:chgData name="Шишкова Мария Петровна" userId="8d41492b-69ea-4f0c-a4c9-7f9cf671f66a" providerId="ADAL" clId="{6882587A-6E90-4C33-853F-3BD0E57C2509}" dt="2023-05-01T15:27:05.128" v="23" actId="478"/>
          <ac:picMkLst>
            <pc:docMk/>
            <pc:sldMk cId="3311948064" sldId="256"/>
            <ac:picMk id="5" creationId="{6F6F898E-4BD0-CBF9-759D-1A92D5195D81}"/>
          </ac:picMkLst>
        </pc:picChg>
        <pc:picChg chg="add mod">
          <ac:chgData name="Шишкова Мария Петровна" userId="8d41492b-69ea-4f0c-a4c9-7f9cf671f66a" providerId="ADAL" clId="{6882587A-6E90-4C33-853F-3BD0E57C2509}" dt="2023-05-01T15:27:06.134" v="24"/>
          <ac:picMkLst>
            <pc:docMk/>
            <pc:sldMk cId="3311948064" sldId="256"/>
            <ac:picMk id="7" creationId="{B1D26F9A-69B8-18D5-DE3C-7E32B22EB3BE}"/>
          </ac:picMkLst>
        </pc:picChg>
      </pc:sldChg>
      <pc:sldChg chg="addSp delSp modSp new mod modAnim">
        <pc:chgData name="Шишкова Мария Петровна" userId="8d41492b-69ea-4f0c-a4c9-7f9cf671f66a" providerId="ADAL" clId="{6882587A-6E90-4C33-853F-3BD0E57C2509}" dt="2023-05-01T15:21:28.590" v="22" actId="14100"/>
        <pc:sldMkLst>
          <pc:docMk/>
          <pc:sldMk cId="3603555058" sldId="257"/>
        </pc:sldMkLst>
        <pc:spChg chg="del">
          <ac:chgData name="Шишкова Мария Петровна" userId="8d41492b-69ea-4f0c-a4c9-7f9cf671f66a" providerId="ADAL" clId="{6882587A-6E90-4C33-853F-3BD0E57C2509}" dt="2023-05-01T15:19:10.433" v="4" actId="478"/>
          <ac:spMkLst>
            <pc:docMk/>
            <pc:sldMk cId="3603555058" sldId="257"/>
            <ac:spMk id="2" creationId="{0869ABE2-A7E7-35BE-C004-D7046BC7DDC7}"/>
          </ac:spMkLst>
        </pc:spChg>
        <pc:spChg chg="del">
          <ac:chgData name="Шишкова Мария Петровна" userId="8d41492b-69ea-4f0c-a4c9-7f9cf671f66a" providerId="ADAL" clId="{6882587A-6E90-4C33-853F-3BD0E57C2509}" dt="2023-05-01T15:19:10.433" v="4" actId="478"/>
          <ac:spMkLst>
            <pc:docMk/>
            <pc:sldMk cId="3603555058" sldId="257"/>
            <ac:spMk id="3" creationId="{FA99DA1A-5CD3-687A-1948-43F7FCB439E1}"/>
          </ac:spMkLst>
        </pc:spChg>
        <pc:picChg chg="add mod">
          <ac:chgData name="Шишкова Мария Петровна" userId="8d41492b-69ea-4f0c-a4c9-7f9cf671f66a" providerId="ADAL" clId="{6882587A-6E90-4C33-853F-3BD0E57C2509}" dt="2023-05-01T15:19:22.619" v="5"/>
          <ac:picMkLst>
            <pc:docMk/>
            <pc:sldMk cId="3603555058" sldId="257"/>
            <ac:picMk id="5" creationId="{4C83D497-33D9-B516-B4A5-7AC23B1B69C2}"/>
          </ac:picMkLst>
        </pc:picChg>
        <pc:picChg chg="add mod">
          <ac:chgData name="Шишкова Мария Петровна" userId="8d41492b-69ea-4f0c-a4c9-7f9cf671f66a" providerId="ADAL" clId="{6882587A-6E90-4C33-853F-3BD0E57C2509}" dt="2023-05-01T15:21:28.590" v="22" actId="14100"/>
          <ac:picMkLst>
            <pc:docMk/>
            <pc:sldMk cId="3603555058" sldId="257"/>
            <ac:picMk id="6" creationId="{D1184DED-48CB-C4A7-1E7F-7AA79942AC24}"/>
          </ac:picMkLst>
        </pc:picChg>
      </pc:sldChg>
      <pc:sldChg chg="addSp delSp modSp new mod">
        <pc:chgData name="Шишкова Мария Петровна" userId="8d41492b-69ea-4f0c-a4c9-7f9cf671f66a" providerId="ADAL" clId="{6882587A-6E90-4C33-853F-3BD0E57C2509}" dt="2023-05-01T15:32:39.230" v="26"/>
        <pc:sldMkLst>
          <pc:docMk/>
          <pc:sldMk cId="850699609" sldId="258"/>
        </pc:sldMkLst>
        <pc:spChg chg="del">
          <ac:chgData name="Шишкова Мария Петровна" userId="8d41492b-69ea-4f0c-a4c9-7f9cf671f66a" providerId="ADAL" clId="{6882587A-6E90-4C33-853F-3BD0E57C2509}" dt="2023-05-01T15:19:30.435" v="8" actId="478"/>
          <ac:spMkLst>
            <pc:docMk/>
            <pc:sldMk cId="850699609" sldId="258"/>
            <ac:spMk id="2" creationId="{EC2C80CE-77A2-CACD-FB23-986EBE3A392E}"/>
          </ac:spMkLst>
        </pc:spChg>
        <pc:spChg chg="del">
          <ac:chgData name="Шишкова Мария Петровна" userId="8d41492b-69ea-4f0c-a4c9-7f9cf671f66a" providerId="ADAL" clId="{6882587A-6E90-4C33-853F-3BD0E57C2509}" dt="2023-05-01T15:19:30.435" v="8" actId="478"/>
          <ac:spMkLst>
            <pc:docMk/>
            <pc:sldMk cId="850699609" sldId="258"/>
            <ac:spMk id="3" creationId="{39325101-DBD7-D603-9721-FE49477E7F5D}"/>
          </ac:spMkLst>
        </pc:spChg>
        <pc:picChg chg="add mod">
          <ac:chgData name="Шишкова Мария Петровна" userId="8d41492b-69ea-4f0c-a4c9-7f9cf671f66a" providerId="ADAL" clId="{6882587A-6E90-4C33-853F-3BD0E57C2509}" dt="2023-05-01T15:32:39.230" v="26"/>
          <ac:picMkLst>
            <pc:docMk/>
            <pc:sldMk cId="850699609" sldId="258"/>
            <ac:picMk id="3" creationId="{8BDEB8CE-5E72-BCDF-D921-5BB16442F6D8}"/>
          </ac:picMkLst>
        </pc:picChg>
        <pc:picChg chg="add del mod">
          <ac:chgData name="Шишкова Мария Петровна" userId="8d41492b-69ea-4f0c-a4c9-7f9cf671f66a" providerId="ADAL" clId="{6882587A-6E90-4C33-853F-3BD0E57C2509}" dt="2023-05-01T15:32:37.565" v="25" actId="478"/>
          <ac:picMkLst>
            <pc:docMk/>
            <pc:sldMk cId="850699609" sldId="258"/>
            <ac:picMk id="5" creationId="{C83FBC6B-C07D-036C-8BBC-57CB29B7FF0E}"/>
          </ac:picMkLst>
        </pc:picChg>
      </pc:sldChg>
      <pc:sldChg chg="addSp delSp modSp new mod">
        <pc:chgData name="Шишкова Мария Петровна" userId="8d41492b-69ea-4f0c-a4c9-7f9cf671f66a" providerId="ADAL" clId="{6882587A-6E90-4C33-853F-3BD0E57C2509}" dt="2023-05-01T15:32:47.858" v="28"/>
        <pc:sldMkLst>
          <pc:docMk/>
          <pc:sldMk cId="2684200698" sldId="259"/>
        </pc:sldMkLst>
        <pc:spChg chg="del">
          <ac:chgData name="Шишкова Мария Петровна" userId="8d41492b-69ea-4f0c-a4c9-7f9cf671f66a" providerId="ADAL" clId="{6882587A-6E90-4C33-853F-3BD0E57C2509}" dt="2023-05-01T15:19:42.266" v="10" actId="478"/>
          <ac:spMkLst>
            <pc:docMk/>
            <pc:sldMk cId="2684200698" sldId="259"/>
            <ac:spMk id="2" creationId="{7E6751B4-E23F-AFCC-E5BF-2BC300D7F6D1}"/>
          </ac:spMkLst>
        </pc:spChg>
        <pc:spChg chg="del">
          <ac:chgData name="Шишкова Мария Петровна" userId="8d41492b-69ea-4f0c-a4c9-7f9cf671f66a" providerId="ADAL" clId="{6882587A-6E90-4C33-853F-3BD0E57C2509}" dt="2023-05-01T15:19:42.266" v="10" actId="478"/>
          <ac:spMkLst>
            <pc:docMk/>
            <pc:sldMk cId="2684200698" sldId="259"/>
            <ac:spMk id="3" creationId="{8149F6A3-C838-DE70-DFCC-38FE7CF24B8E}"/>
          </ac:spMkLst>
        </pc:spChg>
        <pc:picChg chg="add mod">
          <ac:chgData name="Шишкова Мария Петровна" userId="8d41492b-69ea-4f0c-a4c9-7f9cf671f66a" providerId="ADAL" clId="{6882587A-6E90-4C33-853F-3BD0E57C2509}" dt="2023-05-01T15:32:47.858" v="28"/>
          <ac:picMkLst>
            <pc:docMk/>
            <pc:sldMk cId="2684200698" sldId="259"/>
            <ac:picMk id="3" creationId="{A9F9B212-9092-6231-D057-0B2929652E59}"/>
          </ac:picMkLst>
        </pc:picChg>
        <pc:picChg chg="add del mod">
          <ac:chgData name="Шишкова Мария Петровна" userId="8d41492b-69ea-4f0c-a4c9-7f9cf671f66a" providerId="ADAL" clId="{6882587A-6E90-4C33-853F-3BD0E57C2509}" dt="2023-05-01T15:32:47.014" v="27" actId="478"/>
          <ac:picMkLst>
            <pc:docMk/>
            <pc:sldMk cId="2684200698" sldId="259"/>
            <ac:picMk id="5" creationId="{14516DC8-7475-52CE-C365-558A826109F1}"/>
          </ac:picMkLst>
        </pc:picChg>
      </pc:sldChg>
      <pc:sldMasterChg chg="addSldLayout">
        <pc:chgData name="Шишкова Мария Петровна" userId="8d41492b-69ea-4f0c-a4c9-7f9cf671f66a" providerId="ADAL" clId="{6882587A-6E90-4C33-853F-3BD0E57C2509}" dt="2023-05-01T15:18:39.195" v="0" actId="680"/>
        <pc:sldMasterMkLst>
          <pc:docMk/>
          <pc:sldMasterMk cId="4134980525" sldId="2147483648"/>
        </pc:sldMasterMkLst>
        <pc:sldLayoutChg chg="add">
          <pc:chgData name="Шишкова Мария Петровна" userId="8d41492b-69ea-4f0c-a4c9-7f9cf671f66a" providerId="ADAL" clId="{6882587A-6E90-4C33-853F-3BD0E57C2509}" dt="2023-05-01T15:18:39.195" v="0" actId="680"/>
          <pc:sldLayoutMkLst>
            <pc:docMk/>
            <pc:sldMasterMk cId="4134980525" sldId="2147483648"/>
            <pc:sldLayoutMk cId="931179816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E36C1-BC43-2E19-6EF4-608928CD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9676A0-0C67-A924-A0E8-2258EFFE3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11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98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26F9A-69B8-18D5-DE3C-7E32B22EB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4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3D497-33D9-B516-B4A5-7AC23B1B6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G_2564">
            <a:hlinkClick r:id="" action="ppaction://media"/>
            <a:extLst>
              <a:ext uri="{FF2B5EF4-FFF2-40B4-BE49-F238E27FC236}">
                <a16:creationId xmlns:a16="http://schemas.microsoft.com/office/drawing/2014/main" id="{D1184DED-48CB-C4A7-1E7F-7AA79942A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0735" y="309050"/>
            <a:ext cx="4119718" cy="62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DEB8CE-5E72-BCDF-D921-5BB16442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9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9B212-9092-6231-D057-0B292965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0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Шишкова Мария Петровна</dc:creator>
  <cp:lastModifiedBy>Шишкова Мария Петровна</cp:lastModifiedBy>
  <cp:revision>1</cp:revision>
  <dcterms:created xsi:type="dcterms:W3CDTF">2023-05-01T15:18:36Z</dcterms:created>
  <dcterms:modified xsi:type="dcterms:W3CDTF">2023-05-01T15:32:51Z</dcterms:modified>
</cp:coreProperties>
</file>